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3030200" cy="7315200"/>
  <p:notesSz cx="13030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20"/>
    <p:restoredTop sz="94014"/>
  </p:normalViewPr>
  <p:slideViewPr>
    <p:cSldViewPr>
      <p:cViewPr varScale="1">
        <p:scale>
          <a:sx n="108" d="100"/>
          <a:sy n="108" d="100"/>
        </p:scale>
        <p:origin x="840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7265" y="2267712"/>
            <a:ext cx="11075670" cy="1536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4530" y="4096512"/>
            <a:ext cx="912114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231F20"/>
                </a:solidFill>
                <a:latin typeface="Gotham-Medium"/>
                <a:cs typeface="Gotham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231F20"/>
                </a:solidFill>
                <a:latin typeface="Gotham-Medium"/>
                <a:cs typeface="Gotham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51510" y="1682496"/>
            <a:ext cx="5668137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710553" y="1682496"/>
            <a:ext cx="5668137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231F20"/>
                </a:solidFill>
                <a:latin typeface="Gotham-Medium"/>
                <a:cs typeface="Gotham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7900" y="2864166"/>
            <a:ext cx="11074400" cy="721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231F20"/>
                </a:solidFill>
                <a:latin typeface="Gotham-Medium"/>
                <a:cs typeface="Gotham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1510" y="1682496"/>
            <a:ext cx="11727180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30268" y="6803136"/>
            <a:ext cx="4169664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51510" y="6803136"/>
            <a:ext cx="2996946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381744" y="6803136"/>
            <a:ext cx="2996946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BC2C3E-1209-8D4C-B14C-485BFC687B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50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69D8769-C88D-0641-8108-EBE8E4E29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7900" y="2864166"/>
            <a:ext cx="8555990" cy="72136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lnSpc>
                <a:spcPts val="2600"/>
              </a:lnSpc>
              <a:spcBef>
                <a:spcPts val="420"/>
              </a:spcBef>
            </a:pPr>
            <a:r>
              <a:rPr lang="en-US" spc="-30" dirty="0" err="1"/>
              <a:t>Célébrer</a:t>
            </a:r>
            <a:r>
              <a:rPr lang="en-US" spc="-30" dirty="0"/>
              <a:t> les </a:t>
            </a:r>
            <a:r>
              <a:rPr lang="en-US" spc="-30" dirty="0" err="1"/>
              <a:t>carrières</a:t>
            </a:r>
            <a:r>
              <a:rPr lang="en-US" spc="-30" dirty="0"/>
              <a:t> </a:t>
            </a:r>
            <a:r>
              <a:rPr lang="en-US" spc="-30" dirty="0" err="1"/>
              <a:t>est</a:t>
            </a:r>
            <a:r>
              <a:rPr lang="en-US" spc="-30" dirty="0"/>
              <a:t> important pour nous. </a:t>
            </a:r>
            <a:r>
              <a:rPr lang="en-US" spc="-30" dirty="0" err="1"/>
              <a:t>Cela</a:t>
            </a:r>
            <a:r>
              <a:rPr lang="en-US" spc="-30" dirty="0"/>
              <a:t> nous </a:t>
            </a:r>
            <a:r>
              <a:rPr lang="en-US" spc="-30" dirty="0" err="1"/>
              <a:t>donne</a:t>
            </a:r>
            <a:r>
              <a:rPr lang="en-US" spc="-30" dirty="0"/>
              <a:t> </a:t>
            </a:r>
            <a:r>
              <a:rPr lang="en-US" spc="-30" dirty="0" err="1"/>
              <a:t>l'occasion</a:t>
            </a:r>
            <a:r>
              <a:rPr lang="en-US" spc="-30" dirty="0"/>
              <a:t>, </a:t>
            </a:r>
            <a:r>
              <a:rPr lang="en-US" spc="-30" dirty="0" err="1"/>
              <a:t>à</a:t>
            </a:r>
            <a:r>
              <a:rPr lang="en-US" spc="-30" dirty="0"/>
              <a:t> </a:t>
            </a:r>
            <a:r>
              <a:rPr lang="en-US" spc="-30" dirty="0" err="1"/>
              <a:t>intervalles</a:t>
            </a:r>
            <a:r>
              <a:rPr lang="en-US" spc="-30" dirty="0"/>
              <a:t> de </a:t>
            </a:r>
            <a:r>
              <a:rPr lang="en-US" spc="-30" dirty="0" err="1"/>
              <a:t>quelques</a:t>
            </a:r>
            <a:r>
              <a:rPr lang="en-US" spc="-30" dirty="0"/>
              <a:t> </a:t>
            </a:r>
            <a:r>
              <a:rPr lang="en-US" spc="-30" dirty="0" err="1"/>
              <a:t>années</a:t>
            </a:r>
            <a:r>
              <a:rPr lang="en-US" spc="-30" dirty="0"/>
              <a:t>,</a:t>
            </a:r>
            <a:endParaRPr spc="-40" dirty="0"/>
          </a:p>
        </p:txBody>
      </p:sp>
      <p:sp>
        <p:nvSpPr>
          <p:cNvPr id="3" name="object 3"/>
          <p:cNvSpPr txBox="1"/>
          <p:nvPr/>
        </p:nvSpPr>
        <p:spPr>
          <a:xfrm>
            <a:off x="977900" y="3679392"/>
            <a:ext cx="10718800" cy="291054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 panose="020B0604020202020204" pitchFamily="34" charset="0"/>
              <a:buChar char="•"/>
              <a:tabLst>
                <a:tab pos="460375" algn="l"/>
                <a:tab pos="461009" algn="l"/>
              </a:tabLst>
            </a:pP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d'apprécier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tout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ce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que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vous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avez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accompli au fil du temps, </a:t>
            </a:r>
          </a:p>
          <a:p>
            <a:pPr marL="355600" indent="-342900">
              <a:lnSpc>
                <a:spcPct val="100000"/>
              </a:lnSpc>
              <a:spcBef>
                <a:spcPts val="580"/>
              </a:spcBef>
              <a:buFont typeface="Arial" panose="020B0604020202020204" pitchFamily="34" charset="0"/>
              <a:buChar char="•"/>
              <a:tabLst>
                <a:tab pos="460375" algn="l"/>
                <a:tab pos="461009" algn="l"/>
              </a:tabLst>
            </a:pPr>
            <a:r>
              <a:rPr lang="en-US" sz="2100" spc="-20" dirty="0">
                <a:solidFill>
                  <a:srgbClr val="231F20"/>
                </a:solidFill>
                <a:latin typeface="Gotham-Book"/>
                <a:cs typeface="Gotham-Book"/>
              </a:rPr>
              <a:t>de </a:t>
            </a:r>
            <a:r>
              <a:rPr lang="en-US" sz="2100" spc="-20" dirty="0" err="1">
                <a:solidFill>
                  <a:srgbClr val="231F20"/>
                </a:solidFill>
                <a:latin typeface="Gotham-Book"/>
                <a:cs typeface="Gotham-Book"/>
              </a:rPr>
              <a:t>célébrer</a:t>
            </a:r>
            <a:r>
              <a:rPr lang="en-US" sz="2100" spc="-2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20" dirty="0" err="1">
                <a:solidFill>
                  <a:srgbClr val="231F20"/>
                </a:solidFill>
                <a:latin typeface="Gotham-Book"/>
                <a:cs typeface="Gotham-Book"/>
              </a:rPr>
              <a:t>l'impact</a:t>
            </a:r>
            <a:r>
              <a:rPr lang="en-US" sz="2100" spc="-20" dirty="0">
                <a:solidFill>
                  <a:srgbClr val="231F20"/>
                </a:solidFill>
                <a:latin typeface="Gotham-Book"/>
                <a:cs typeface="Gotham-Book"/>
              </a:rPr>
              <a:t> que </a:t>
            </a:r>
            <a:r>
              <a:rPr lang="en-US" sz="2100" spc="-20" dirty="0" err="1">
                <a:solidFill>
                  <a:srgbClr val="231F20"/>
                </a:solidFill>
                <a:latin typeface="Gotham-Book"/>
                <a:cs typeface="Gotham-Book"/>
              </a:rPr>
              <a:t>vous</a:t>
            </a:r>
            <a:r>
              <a:rPr lang="en-US" sz="2100" spc="-2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20" dirty="0" err="1">
                <a:solidFill>
                  <a:srgbClr val="231F20"/>
                </a:solidFill>
                <a:latin typeface="Gotham-Book"/>
                <a:cs typeface="Gotham-Book"/>
              </a:rPr>
              <a:t>avez</a:t>
            </a:r>
            <a:r>
              <a:rPr lang="en-US" sz="2100" spc="-20" dirty="0">
                <a:solidFill>
                  <a:srgbClr val="231F20"/>
                </a:solidFill>
                <a:latin typeface="Gotham-Book"/>
                <a:cs typeface="Gotham-Book"/>
              </a:rPr>
              <a:t> sur </a:t>
            </a:r>
            <a:r>
              <a:rPr lang="en-US" sz="2100" spc="-20" dirty="0" err="1">
                <a:solidFill>
                  <a:srgbClr val="231F20"/>
                </a:solidFill>
                <a:latin typeface="Gotham-Book"/>
                <a:cs typeface="Gotham-Book"/>
              </a:rPr>
              <a:t>votre</a:t>
            </a:r>
            <a:r>
              <a:rPr lang="en-US" sz="2100" spc="-2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20" dirty="0" err="1">
                <a:solidFill>
                  <a:srgbClr val="231F20"/>
                </a:solidFill>
                <a:latin typeface="Gotham-Book"/>
                <a:cs typeface="Gotham-Book"/>
              </a:rPr>
              <a:t>équipe</a:t>
            </a:r>
            <a:r>
              <a:rPr lang="en-US" sz="2100" spc="-20" dirty="0">
                <a:solidFill>
                  <a:srgbClr val="231F20"/>
                </a:solidFill>
                <a:latin typeface="Gotham-Book"/>
                <a:cs typeface="Gotham-Book"/>
              </a:rPr>
              <a:t>, </a:t>
            </a:r>
            <a:r>
              <a:rPr lang="en-US" sz="2100" spc="-20" dirty="0" err="1">
                <a:solidFill>
                  <a:srgbClr val="231F20"/>
                </a:solidFill>
                <a:latin typeface="Gotham-Book"/>
                <a:cs typeface="Gotham-Book"/>
              </a:rPr>
              <a:t>nos</a:t>
            </a:r>
            <a:r>
              <a:rPr lang="en-US" sz="2100" spc="-20" dirty="0">
                <a:solidFill>
                  <a:srgbClr val="231F20"/>
                </a:solidFill>
                <a:latin typeface="Gotham-Book"/>
                <a:cs typeface="Gotham-Book"/>
              </a:rPr>
              <a:t> clients et </a:t>
            </a:r>
            <a:r>
              <a:rPr lang="en-US" sz="2100" spc="-20" dirty="0" err="1">
                <a:solidFill>
                  <a:srgbClr val="231F20"/>
                </a:solidFill>
                <a:latin typeface="Gotham-Book"/>
                <a:cs typeface="Gotham-Book"/>
              </a:rPr>
              <a:t>nos</a:t>
            </a:r>
            <a:r>
              <a:rPr lang="en-US" sz="2100" spc="-20" dirty="0">
                <a:solidFill>
                  <a:srgbClr val="231F20"/>
                </a:solidFill>
                <a:latin typeface="Gotham-Book"/>
                <a:cs typeface="Gotham-Book"/>
              </a:rPr>
              <a:t> affaires,</a:t>
            </a:r>
            <a:endParaRPr sz="2100" dirty="0">
              <a:latin typeface="Gotham-Book"/>
              <a:cs typeface="Gotham-Book"/>
            </a:endParaRP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0375" algn="l"/>
                <a:tab pos="461009" algn="l"/>
              </a:tabLst>
            </a:pP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de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réaffirmer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l'estime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que nous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vous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portons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,</a:t>
            </a: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0375" algn="l"/>
                <a:tab pos="461009" algn="l"/>
              </a:tabLst>
            </a:pP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d'apprécier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chaque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individu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. (Tout le monde a un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anniversaire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à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5" dirty="0" err="1">
                <a:solidFill>
                  <a:srgbClr val="231F20"/>
                </a:solidFill>
                <a:latin typeface="Gotham-Book"/>
                <a:cs typeface="Gotham-Book"/>
              </a:rPr>
              <a:t>célébrer</a:t>
            </a:r>
            <a:r>
              <a:rPr lang="en-US" sz="2100" spc="-35" dirty="0">
                <a:solidFill>
                  <a:srgbClr val="231F20"/>
                </a:solidFill>
                <a:latin typeface="Gotham-Book"/>
                <a:cs typeface="Gotham-Book"/>
              </a:rPr>
              <a:t>!) </a:t>
            </a:r>
          </a:p>
          <a:p>
            <a:pPr marL="355600" indent="-342900">
              <a:lnSpc>
                <a:spcPct val="100000"/>
              </a:lnSpc>
              <a:spcBef>
                <a:spcPts val="480"/>
              </a:spcBef>
              <a:buFont typeface="Arial" panose="020B0604020202020204" pitchFamily="34" charset="0"/>
              <a:buChar char="•"/>
              <a:tabLst>
                <a:tab pos="460375" algn="l"/>
                <a:tab pos="461009" algn="l"/>
              </a:tabLst>
            </a:pP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Inspirez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les </a:t>
            </a: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autres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membres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de </a:t>
            </a: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l'équipe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pour </a:t>
            </a: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avoir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une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carrière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« </a:t>
            </a: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en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claquant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des </a:t>
            </a:r>
            <a:r>
              <a:rPr lang="en-US" sz="2100" spc="-30" dirty="0" err="1">
                <a:solidFill>
                  <a:srgbClr val="231F20"/>
                </a:solidFill>
                <a:latin typeface="Gotham-Book"/>
                <a:cs typeface="Gotham-Book"/>
              </a:rPr>
              <a:t>doigts</a:t>
            </a:r>
            <a:r>
              <a:rPr lang="en-US" sz="2100" spc="-30" dirty="0">
                <a:solidFill>
                  <a:srgbClr val="231F20"/>
                </a:solidFill>
                <a:latin typeface="Gotham-Book"/>
                <a:cs typeface="Gotham-Book"/>
              </a:rPr>
              <a:t> ».</a:t>
            </a:r>
          </a:p>
          <a:p>
            <a:pPr marL="12700">
              <a:lnSpc>
                <a:spcPct val="200000"/>
              </a:lnSpc>
            </a:pPr>
            <a:r>
              <a:rPr lang="en-US" sz="2400" spc="-35" dirty="0">
                <a:solidFill>
                  <a:srgbClr val="231F20"/>
                </a:solidFill>
                <a:latin typeface="Gotham-Medium"/>
                <a:cs typeface="Gotham-Medium"/>
              </a:rPr>
              <a:t>Voilà </a:t>
            </a:r>
            <a:r>
              <a:rPr lang="en-US" sz="2400" spc="-35" dirty="0" err="1">
                <a:solidFill>
                  <a:srgbClr val="231F20"/>
                </a:solidFill>
                <a:latin typeface="Gotham-Medium"/>
                <a:cs typeface="Gotham-Medium"/>
              </a:rPr>
              <a:t>pourquoi</a:t>
            </a:r>
            <a:r>
              <a:rPr lang="en-US" sz="2400" spc="-35" dirty="0">
                <a:solidFill>
                  <a:srgbClr val="231F20"/>
                </a:solidFill>
                <a:latin typeface="Gotham-Medium"/>
                <a:cs typeface="Gotham-Medium"/>
              </a:rPr>
              <a:t> nous </a:t>
            </a:r>
            <a:r>
              <a:rPr lang="en-US" sz="2400" spc="-35" dirty="0" err="1">
                <a:solidFill>
                  <a:srgbClr val="231F20"/>
                </a:solidFill>
                <a:latin typeface="Gotham-Medium"/>
                <a:cs typeface="Gotham-Medium"/>
              </a:rPr>
              <a:t>vous</a:t>
            </a:r>
            <a:r>
              <a:rPr lang="en-US" sz="2400" spc="-35" dirty="0">
                <a:solidFill>
                  <a:srgbClr val="231F20"/>
                </a:solidFill>
                <a:latin typeface="Gotham-Medium"/>
                <a:cs typeface="Gotham-Medium"/>
              </a:rPr>
              <a:t> </a:t>
            </a:r>
            <a:r>
              <a:rPr lang="en-US" sz="2400" spc="-35" dirty="0" err="1">
                <a:solidFill>
                  <a:srgbClr val="231F20"/>
                </a:solidFill>
                <a:latin typeface="Gotham-Medium"/>
                <a:cs typeface="Gotham-Medium"/>
              </a:rPr>
              <a:t>présentons</a:t>
            </a:r>
            <a:r>
              <a:rPr lang="en-US" sz="2400" spc="-35" dirty="0">
                <a:solidFill>
                  <a:srgbClr val="231F20"/>
                </a:solidFill>
                <a:latin typeface="Gotham-Medium"/>
                <a:cs typeface="Gotham-Medium"/>
              </a:rPr>
              <a:t> </a:t>
            </a:r>
            <a:r>
              <a:rPr lang="en-US" sz="2400" spc="-35" dirty="0" err="1">
                <a:solidFill>
                  <a:srgbClr val="231F20"/>
                </a:solidFill>
                <a:latin typeface="Gotham-Medium"/>
                <a:cs typeface="Gotham-Medium"/>
              </a:rPr>
              <a:t>l'album</a:t>
            </a:r>
            <a:r>
              <a:rPr lang="en-US" sz="2400" spc="-35" dirty="0">
                <a:solidFill>
                  <a:srgbClr val="231F20"/>
                </a:solidFill>
                <a:latin typeface="Gotham-Medium"/>
                <a:cs typeface="Gotham-Medium"/>
              </a:rPr>
              <a:t> souvenir Yearbook</a:t>
            </a:r>
            <a:r>
              <a:rPr lang="en-US" sz="2500" spc="-35" dirty="0">
                <a:solidFill>
                  <a:srgbClr val="231F20"/>
                </a:solidFill>
                <a:latin typeface="Gotham Book" pitchFamily="2" charset="0"/>
                <a:cs typeface="Gotham Book" pitchFamily="2" charset="0"/>
              </a:rPr>
              <a:t>®</a:t>
            </a:r>
            <a:r>
              <a:rPr lang="en-US" sz="2400" spc="-35" dirty="0">
                <a:solidFill>
                  <a:srgbClr val="231F20"/>
                </a:solidFill>
                <a:latin typeface="Gotham-Medium"/>
                <a:cs typeface="Gotham-Medium"/>
              </a:rPr>
              <a:t>.</a:t>
            </a:r>
            <a:endParaRPr sz="2400" dirty="0">
              <a:latin typeface="Gotham-Medium"/>
              <a:cs typeface="Gotham-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E099B2-F8E5-F748-8BCC-FB9F20E3F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001154" y="2684234"/>
            <a:ext cx="10619346" cy="1249060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482600" indent="-469900">
              <a:lnSpc>
                <a:spcPct val="100000"/>
              </a:lnSpc>
              <a:spcBef>
                <a:spcPts val="1080"/>
              </a:spcBef>
              <a:buChar char="•"/>
              <a:tabLst>
                <a:tab pos="485775" algn="l"/>
                <a:tab pos="486409" algn="l"/>
              </a:tabLst>
            </a:pPr>
            <a:r>
              <a:rPr lang="en-US" sz="2100" dirty="0" err="1">
                <a:solidFill>
                  <a:srgbClr val="231F20"/>
                </a:solidFill>
                <a:latin typeface="Gotham-Book"/>
                <a:cs typeface="Gotham-Book"/>
              </a:rPr>
              <a:t>Une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 nouvelle et </a:t>
            </a:r>
            <a:r>
              <a:rPr lang="en-US" sz="2100" dirty="0" err="1">
                <a:solidFill>
                  <a:srgbClr val="231F20"/>
                </a:solidFill>
                <a:latin typeface="Gotham-Book"/>
                <a:cs typeface="Gotham-Book"/>
              </a:rPr>
              <a:t>excellente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dirty="0" err="1">
                <a:solidFill>
                  <a:srgbClr val="231F20"/>
                </a:solidFill>
                <a:latin typeface="Gotham-Book"/>
                <a:cs typeface="Gotham-Book"/>
              </a:rPr>
              <a:t>manière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 de </a:t>
            </a:r>
            <a:r>
              <a:rPr lang="en-US" sz="2100" dirty="0" err="1">
                <a:solidFill>
                  <a:srgbClr val="231F20"/>
                </a:solidFill>
                <a:latin typeface="Gotham-Book"/>
                <a:cs typeface="Gotham-Book"/>
              </a:rPr>
              <a:t>célébrer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dirty="0" err="1">
                <a:solidFill>
                  <a:srgbClr val="231F20"/>
                </a:solidFill>
                <a:latin typeface="Gotham-Book"/>
                <a:cs typeface="Gotham-Book"/>
              </a:rPr>
              <a:t>vos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dirty="0" err="1">
                <a:solidFill>
                  <a:srgbClr val="231F20"/>
                </a:solidFill>
                <a:latin typeface="Gotham-Book"/>
                <a:cs typeface="Gotham-Book"/>
              </a:rPr>
              <a:t>années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 de service.</a:t>
            </a:r>
          </a:p>
          <a:p>
            <a:pPr marL="482600" indent="-469900">
              <a:lnSpc>
                <a:spcPct val="100000"/>
              </a:lnSpc>
              <a:spcBef>
                <a:spcPts val="1080"/>
              </a:spcBef>
              <a:buChar char="•"/>
              <a:tabLst>
                <a:tab pos="485775" algn="l"/>
                <a:tab pos="486409" algn="l"/>
              </a:tabLst>
            </a:pPr>
            <a:r>
              <a:rPr lang="en-US" sz="2100" spc="35" dirty="0" err="1">
                <a:solidFill>
                  <a:srgbClr val="231F20"/>
                </a:solidFill>
                <a:latin typeface="Gotham-Book"/>
                <a:cs typeface="Gotham-Book"/>
              </a:rPr>
              <a:t>Une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 belle conception, {{des </a:t>
            </a:r>
            <a:r>
              <a:rPr lang="en-US" sz="2100" spc="35" dirty="0" err="1">
                <a:solidFill>
                  <a:srgbClr val="231F20"/>
                </a:solidFill>
                <a:latin typeface="Gotham-Book"/>
                <a:cs typeface="Gotham-Book"/>
              </a:rPr>
              <a:t>récompenses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 de marque </a:t>
            </a:r>
            <a:r>
              <a:rPr lang="en-US" sz="2100" spc="35" dirty="0" err="1">
                <a:solidFill>
                  <a:srgbClr val="231F20"/>
                </a:solidFill>
                <a:latin typeface="Gotham-Book"/>
                <a:cs typeface="Gotham-Book"/>
              </a:rPr>
              <a:t>exceptionnelles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,}} des messages </a:t>
            </a:r>
            <a:r>
              <a:rPr lang="en-US" sz="2100" spc="35" dirty="0" err="1">
                <a:solidFill>
                  <a:srgbClr val="231F20"/>
                </a:solidFill>
                <a:latin typeface="Gotham-Book"/>
                <a:cs typeface="Gotham-Book"/>
              </a:rPr>
              <a:t>adaptés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35" dirty="0" err="1">
                <a:solidFill>
                  <a:srgbClr val="231F20"/>
                </a:solidFill>
                <a:latin typeface="Gotham-Book"/>
                <a:cs typeface="Gotham-Book"/>
              </a:rPr>
              <a:t>à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35" dirty="0" err="1">
                <a:solidFill>
                  <a:srgbClr val="231F20"/>
                </a:solidFill>
                <a:latin typeface="Gotham-Book"/>
                <a:cs typeface="Gotham-Book"/>
              </a:rPr>
              <a:t>chaque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35" dirty="0" err="1">
                <a:solidFill>
                  <a:srgbClr val="231F20"/>
                </a:solidFill>
                <a:latin typeface="Gotham-Book"/>
                <a:cs typeface="Gotham-Book"/>
              </a:rPr>
              <a:t>niveau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35" dirty="0" err="1">
                <a:solidFill>
                  <a:srgbClr val="231F20"/>
                </a:solidFill>
                <a:latin typeface="Gotham-Book"/>
                <a:cs typeface="Gotham-Book"/>
              </a:rPr>
              <a:t>d'années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 de </a:t>
            </a:r>
            <a:r>
              <a:rPr lang="en-US" sz="2100" spc="35" dirty="0" err="1">
                <a:solidFill>
                  <a:srgbClr val="231F20"/>
                </a:solidFill>
                <a:latin typeface="Gotham-Book"/>
                <a:cs typeface="Gotham-Book"/>
              </a:rPr>
              <a:t>carrière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.</a:t>
            </a:r>
            <a:endParaRPr sz="2100" dirty="0">
              <a:latin typeface="Gotham-Book"/>
              <a:cs typeface="Gotham-Boo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F9D6CC-C4BD-BE45-9899-0377EFA71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976832" y="2761457"/>
            <a:ext cx="10719868" cy="3827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19100"/>
              </a:lnSpc>
              <a:spcBef>
                <a:spcPts val="985"/>
              </a:spcBef>
              <a:buFont typeface="Arial" panose="020B0604020202020204" pitchFamily="34" charset="0"/>
              <a:buChar char="•"/>
              <a:tabLst>
                <a:tab pos="485775" algn="l"/>
                <a:tab pos="486409" algn="l"/>
              </a:tabLst>
            </a:pP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{{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Vous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recevrez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votre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album souvenir Yearbook par la poste, chez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vous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ou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au bureau,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plusieurs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semaines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avant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votre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anniversaire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.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Sinon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,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si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votre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organisation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a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choisi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une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expérience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d'album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souvenir Yearbook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seulement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sur le Web,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vous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recevrez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un lien pour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pouvoir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consulter la version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en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ligne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. </a:t>
            </a:r>
          </a:p>
          <a:p>
            <a:pPr marL="355600" marR="5080" indent="-342900">
              <a:lnSpc>
                <a:spcPct val="119100"/>
              </a:lnSpc>
              <a:spcBef>
                <a:spcPts val="985"/>
              </a:spcBef>
              <a:buFont typeface="Arial" panose="020B0604020202020204" pitchFamily="34" charset="0"/>
              <a:buChar char="•"/>
              <a:tabLst>
                <a:tab pos="485775" algn="l"/>
                <a:tab pos="486409" algn="l"/>
              </a:tabLst>
            </a:pP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Vous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serez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invité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à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choisir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une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récompense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à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partir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du catalogue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ou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en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ligne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. Si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vous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n'avez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pas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accès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à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un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ordinateur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, un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numéro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de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téléphone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est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fourni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. </a:t>
            </a:r>
          </a:p>
          <a:p>
            <a:pPr marL="355600" marR="5080" indent="-342900">
              <a:lnSpc>
                <a:spcPct val="119100"/>
              </a:lnSpc>
              <a:spcBef>
                <a:spcPts val="985"/>
              </a:spcBef>
              <a:buFont typeface="Arial" panose="020B0604020202020204" pitchFamily="34" charset="0"/>
              <a:buChar char="•"/>
              <a:tabLst>
                <a:tab pos="485775" algn="l"/>
                <a:tab pos="486409" algn="l"/>
              </a:tabLst>
            </a:pP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Votre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récompense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vous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sera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amenée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en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personne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par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votre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gestionnaire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le jour (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ou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presque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) de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votre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anniversaire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de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carrière</a:t>
            </a:r>
            <a:r>
              <a:rPr lang="en-US" sz="2100" spc="25">
                <a:solidFill>
                  <a:srgbClr val="231F20"/>
                </a:solidFill>
                <a:latin typeface="Gotham-Book"/>
                <a:cs typeface="Gotham-Book"/>
              </a:rPr>
              <a:t>. 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}}</a:t>
            </a:r>
          </a:p>
          <a:p>
            <a:pPr marL="355600" marR="5080" indent="-342900">
              <a:lnSpc>
                <a:spcPct val="119100"/>
              </a:lnSpc>
              <a:spcBef>
                <a:spcPts val="985"/>
              </a:spcBef>
              <a:buFont typeface="Arial" panose="020B0604020202020204" pitchFamily="34" charset="0"/>
              <a:buChar char="•"/>
              <a:tabLst>
                <a:tab pos="485775" algn="l"/>
                <a:tab pos="486409" algn="l"/>
              </a:tabLst>
            </a:pP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Joyeux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25" dirty="0" err="1">
                <a:solidFill>
                  <a:srgbClr val="231F20"/>
                </a:solidFill>
                <a:latin typeface="Gotham-Book"/>
                <a:cs typeface="Gotham-Book"/>
              </a:rPr>
              <a:t>anniversaire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! </a:t>
            </a:r>
            <a:endParaRPr sz="2100" dirty="0">
              <a:latin typeface="Gotham-Book"/>
              <a:cs typeface="Gotham-Boo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236</Words>
  <Application>Microsoft Macintosh PowerPoint</Application>
  <PresentationFormat>Custom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Gotham Book</vt:lpstr>
      <vt:lpstr>Gotham-Book</vt:lpstr>
      <vt:lpstr>Gotham-Medium</vt:lpstr>
      <vt:lpstr>Office Theme</vt:lpstr>
      <vt:lpstr>PowerPoint Presentation</vt:lpstr>
      <vt:lpstr>Célébrer les carrières est important pour nous. Cela nous donne l'occasion, à intervalles de quelques années,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TextOnly-Save-For-PPT-from-Acrobat</dc:title>
  <cp:lastModifiedBy>Trent Tynsky</cp:lastModifiedBy>
  <cp:revision>12</cp:revision>
  <dcterms:created xsi:type="dcterms:W3CDTF">2018-07-09T21:10:38Z</dcterms:created>
  <dcterms:modified xsi:type="dcterms:W3CDTF">2019-09-10T17:59:28Z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2018-07-09T00:00:00Z</vt:filetime>
  </property>
  <property fmtid="{D5CDD505-2E9C-101B-9397-08002B2CF9AE}" pid="3" name="Creator">
    <vt:lpwstr>Adobe Illustrator CC 22.1 (Macintosh)</vt:lpwstr>
  </property>
  <property fmtid="{D5CDD505-2E9C-101B-9397-08002B2CF9AE}" pid="4" name="LastSaved">
    <vt:filetime>2018-07-09T00:00:00Z</vt:filetime>
  </property>
</Properties>
</file>