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3030200" cy="7315200"/>
  <p:notesSz cx="13030200" cy="731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2"/>
    <p:restoredTop sz="94082"/>
  </p:normalViewPr>
  <p:slideViewPr>
    <p:cSldViewPr>
      <p:cViewPr varScale="1">
        <p:scale>
          <a:sx n="108" d="100"/>
          <a:sy n="108" d="100"/>
        </p:scale>
        <p:origin x="1288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77265" y="2267712"/>
            <a:ext cx="11075670" cy="15361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954530" y="4096512"/>
            <a:ext cx="9121140" cy="1828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231F20"/>
                </a:solidFill>
                <a:latin typeface="Gotham-Medium"/>
                <a:cs typeface="Gotham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231F20"/>
                </a:solidFill>
                <a:latin typeface="Gotham-Medium"/>
                <a:cs typeface="Gotham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51510" y="1682496"/>
            <a:ext cx="5668137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710553" y="1682496"/>
            <a:ext cx="5668137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rgbClr val="231F20"/>
                </a:solidFill>
                <a:latin typeface="Gotham-Medium"/>
                <a:cs typeface="Gotham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77900" y="2864166"/>
            <a:ext cx="11074400" cy="721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rgbClr val="231F20"/>
                </a:solidFill>
                <a:latin typeface="Gotham-Medium"/>
                <a:cs typeface="Gotham-Medium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1510" y="1682496"/>
            <a:ext cx="11727180" cy="48280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430268" y="6803136"/>
            <a:ext cx="4169664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51510" y="6803136"/>
            <a:ext cx="2996946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381744" y="6803136"/>
            <a:ext cx="2996946" cy="365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BC2C3E-1209-8D4C-B14C-485BFC687B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30200" cy="731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502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69D8769-C88D-0641-8108-EBE8E4E299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30200" cy="731520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7900" y="2864166"/>
            <a:ext cx="8555990" cy="721360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 marL="12700" marR="5080">
              <a:lnSpc>
                <a:spcPts val="2600"/>
              </a:lnSpc>
              <a:spcBef>
                <a:spcPts val="420"/>
              </a:spcBef>
            </a:pPr>
            <a:r>
              <a:rPr spc="-30" dirty="0"/>
              <a:t>Career </a:t>
            </a:r>
            <a:r>
              <a:rPr spc="-35" dirty="0"/>
              <a:t>celebrations are </a:t>
            </a:r>
            <a:r>
              <a:rPr spc="-25" dirty="0"/>
              <a:t>important </a:t>
            </a:r>
            <a:r>
              <a:rPr spc="-30" dirty="0"/>
              <a:t>to </a:t>
            </a:r>
            <a:r>
              <a:rPr spc="-20" dirty="0"/>
              <a:t>us. </a:t>
            </a:r>
            <a:r>
              <a:rPr spc="-40" dirty="0"/>
              <a:t>They give </a:t>
            </a:r>
            <a:r>
              <a:rPr spc="-15" dirty="0"/>
              <a:t>us</a:t>
            </a:r>
            <a:r>
              <a:rPr spc="-190" dirty="0"/>
              <a:t> </a:t>
            </a:r>
            <a:r>
              <a:rPr spc="-25" dirty="0"/>
              <a:t>the </a:t>
            </a:r>
            <a:r>
              <a:rPr spc="-30" dirty="0"/>
              <a:t>chance </a:t>
            </a:r>
            <a:r>
              <a:rPr spc="-50" dirty="0"/>
              <a:t>every </a:t>
            </a:r>
            <a:r>
              <a:rPr spc="-45" dirty="0"/>
              <a:t>few </a:t>
            </a:r>
            <a:r>
              <a:rPr spc="-35" dirty="0"/>
              <a:t>years</a:t>
            </a:r>
            <a:r>
              <a:rPr spc="-80" dirty="0"/>
              <a:t> </a:t>
            </a:r>
            <a:r>
              <a:rPr spc="-40" dirty="0"/>
              <a:t>to: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77900" y="3679392"/>
            <a:ext cx="8995410" cy="2777683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460375" indent="-447675">
              <a:lnSpc>
                <a:spcPct val="100000"/>
              </a:lnSpc>
              <a:spcBef>
                <a:spcPts val="580"/>
              </a:spcBef>
              <a:buChar char="•"/>
              <a:tabLst>
                <a:tab pos="460375" algn="l"/>
                <a:tab pos="461009" algn="l"/>
              </a:tabLst>
            </a:pPr>
            <a:r>
              <a:rPr sz="2100" spc="-35" dirty="0">
                <a:solidFill>
                  <a:srgbClr val="231F20"/>
                </a:solidFill>
                <a:latin typeface="Gotham-Book"/>
                <a:cs typeface="Gotham-Book"/>
              </a:rPr>
              <a:t>Appreciate </a:t>
            </a:r>
            <a:r>
              <a:rPr sz="2100" spc="-20" dirty="0">
                <a:solidFill>
                  <a:srgbClr val="231F20"/>
                </a:solidFill>
                <a:latin typeface="Gotham-Book"/>
                <a:cs typeface="Gotham-Book"/>
              </a:rPr>
              <a:t>all </a:t>
            </a:r>
            <a:r>
              <a:rPr sz="2100" spc="-45" dirty="0">
                <a:solidFill>
                  <a:srgbClr val="231F20"/>
                </a:solidFill>
                <a:latin typeface="Gotham-Book"/>
                <a:cs typeface="Gotham-Book"/>
              </a:rPr>
              <a:t>you’ve </a:t>
            </a:r>
            <a:r>
              <a:rPr sz="2100" spc="-30" dirty="0">
                <a:solidFill>
                  <a:srgbClr val="231F20"/>
                </a:solidFill>
                <a:latin typeface="Gotham-Book"/>
                <a:cs typeface="Gotham-Book"/>
              </a:rPr>
              <a:t>contributed </a:t>
            </a:r>
            <a:r>
              <a:rPr sz="2100" spc="-50" dirty="0">
                <a:solidFill>
                  <a:srgbClr val="231F20"/>
                </a:solidFill>
                <a:latin typeface="Gotham-Book"/>
                <a:cs typeface="Gotham-Book"/>
              </a:rPr>
              <a:t>over</a:t>
            </a:r>
            <a:r>
              <a:rPr sz="2100" spc="-9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-25" dirty="0">
                <a:solidFill>
                  <a:srgbClr val="231F20"/>
                </a:solidFill>
                <a:latin typeface="Gotham-Book"/>
                <a:cs typeface="Gotham-Book"/>
              </a:rPr>
              <a:t>time</a:t>
            </a:r>
            <a:endParaRPr sz="2100" dirty="0">
              <a:latin typeface="Gotham-Book"/>
              <a:cs typeface="Gotham-Book"/>
            </a:endParaRPr>
          </a:p>
          <a:p>
            <a:pPr marL="460375" indent="-447675">
              <a:lnSpc>
                <a:spcPct val="100000"/>
              </a:lnSpc>
              <a:spcBef>
                <a:spcPts val="480"/>
              </a:spcBef>
              <a:buChar char="•"/>
              <a:tabLst>
                <a:tab pos="460375" algn="l"/>
                <a:tab pos="461009" algn="l"/>
              </a:tabLst>
            </a:pPr>
            <a:r>
              <a:rPr sz="2100" spc="-20" dirty="0">
                <a:solidFill>
                  <a:srgbClr val="231F20"/>
                </a:solidFill>
                <a:latin typeface="Gotham-Book"/>
                <a:cs typeface="Gotham-Book"/>
              </a:rPr>
              <a:t>Honor </a:t>
            </a:r>
            <a:r>
              <a:rPr sz="2100" spc="-35" dirty="0">
                <a:solidFill>
                  <a:srgbClr val="231F20"/>
                </a:solidFill>
                <a:latin typeface="Gotham-Book"/>
                <a:cs typeface="Gotham-Book"/>
              </a:rPr>
              <a:t>your </a:t>
            </a:r>
            <a:r>
              <a:rPr sz="2100" spc="-25" dirty="0">
                <a:solidFill>
                  <a:srgbClr val="231F20"/>
                </a:solidFill>
                <a:latin typeface="Gotham-Book"/>
                <a:cs typeface="Gotham-Book"/>
              </a:rPr>
              <a:t>impact </a:t>
            </a:r>
            <a:r>
              <a:rPr sz="2100" spc="-15" dirty="0">
                <a:solidFill>
                  <a:srgbClr val="231F20"/>
                </a:solidFill>
                <a:latin typeface="Gotham-Book"/>
                <a:cs typeface="Gotham-Book"/>
              </a:rPr>
              <a:t>on </a:t>
            </a:r>
            <a:r>
              <a:rPr sz="2100" spc="-35" dirty="0">
                <a:solidFill>
                  <a:srgbClr val="231F20"/>
                </a:solidFill>
                <a:latin typeface="Gotham-Book"/>
                <a:cs typeface="Gotham-Book"/>
              </a:rPr>
              <a:t>your </a:t>
            </a:r>
            <a:r>
              <a:rPr sz="2100" spc="-30" dirty="0">
                <a:solidFill>
                  <a:srgbClr val="231F20"/>
                </a:solidFill>
                <a:latin typeface="Gotham-Book"/>
                <a:cs typeface="Gotham-Book"/>
              </a:rPr>
              <a:t>team, </a:t>
            </a:r>
            <a:r>
              <a:rPr sz="2100" spc="-20" dirty="0">
                <a:solidFill>
                  <a:srgbClr val="231F20"/>
                </a:solidFill>
                <a:latin typeface="Gotham-Book"/>
                <a:cs typeface="Gotham-Book"/>
              </a:rPr>
              <a:t>our </a:t>
            </a:r>
            <a:r>
              <a:rPr sz="2100" spc="-30" dirty="0">
                <a:solidFill>
                  <a:srgbClr val="231F20"/>
                </a:solidFill>
                <a:latin typeface="Gotham-Book"/>
                <a:cs typeface="Gotham-Book"/>
              </a:rPr>
              <a:t>customers </a:t>
            </a:r>
            <a:r>
              <a:rPr sz="2100" spc="-20" dirty="0">
                <a:solidFill>
                  <a:srgbClr val="231F20"/>
                </a:solidFill>
                <a:latin typeface="Gotham-Book"/>
                <a:cs typeface="Gotham-Book"/>
              </a:rPr>
              <a:t>and our</a:t>
            </a:r>
            <a:r>
              <a:rPr sz="2100" spc="-204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-25" dirty="0">
                <a:solidFill>
                  <a:srgbClr val="231F20"/>
                </a:solidFill>
                <a:latin typeface="Gotham-Book"/>
                <a:cs typeface="Gotham-Book"/>
              </a:rPr>
              <a:t>business</a:t>
            </a:r>
            <a:endParaRPr sz="2100" dirty="0">
              <a:latin typeface="Gotham-Book"/>
              <a:cs typeface="Gotham-Book"/>
            </a:endParaRPr>
          </a:p>
          <a:p>
            <a:pPr marL="460375" indent="-447675">
              <a:lnSpc>
                <a:spcPct val="100000"/>
              </a:lnSpc>
              <a:spcBef>
                <a:spcPts val="480"/>
              </a:spcBef>
              <a:buChar char="•"/>
              <a:tabLst>
                <a:tab pos="460375" algn="l"/>
                <a:tab pos="461009" algn="l"/>
              </a:tabLst>
            </a:pPr>
            <a:r>
              <a:rPr sz="2100" spc="-35" dirty="0">
                <a:solidFill>
                  <a:srgbClr val="231F20"/>
                </a:solidFill>
                <a:latin typeface="Gotham-Book"/>
                <a:cs typeface="Gotham-Book"/>
              </a:rPr>
              <a:t>Reinforce how </a:t>
            </a:r>
            <a:r>
              <a:rPr sz="2100" spc="-20" dirty="0">
                <a:solidFill>
                  <a:srgbClr val="231F20"/>
                </a:solidFill>
                <a:latin typeface="Gotham-Book"/>
                <a:cs typeface="Gotham-Book"/>
              </a:rPr>
              <a:t>much </a:t>
            </a:r>
            <a:r>
              <a:rPr sz="2100" spc="-40" dirty="0">
                <a:solidFill>
                  <a:srgbClr val="231F20"/>
                </a:solidFill>
                <a:latin typeface="Gotham-Book"/>
                <a:cs typeface="Gotham-Book"/>
              </a:rPr>
              <a:t>you’re </a:t>
            </a:r>
            <a:r>
              <a:rPr sz="2100" spc="-30" dirty="0">
                <a:solidFill>
                  <a:srgbClr val="231F20"/>
                </a:solidFill>
                <a:latin typeface="Gotham-Book"/>
                <a:cs typeface="Gotham-Book"/>
              </a:rPr>
              <a:t>valued</a:t>
            </a:r>
            <a:r>
              <a:rPr sz="2100" spc="-10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-30" dirty="0">
                <a:solidFill>
                  <a:srgbClr val="231F20"/>
                </a:solidFill>
                <a:latin typeface="Gotham-Book"/>
                <a:cs typeface="Gotham-Book"/>
              </a:rPr>
              <a:t>here</a:t>
            </a:r>
            <a:endParaRPr sz="2100" dirty="0">
              <a:latin typeface="Gotham-Book"/>
              <a:cs typeface="Gotham-Book"/>
            </a:endParaRPr>
          </a:p>
          <a:p>
            <a:pPr marL="460375" indent="-447675">
              <a:lnSpc>
                <a:spcPct val="100000"/>
              </a:lnSpc>
              <a:spcBef>
                <a:spcPts val="480"/>
              </a:spcBef>
              <a:buChar char="•"/>
              <a:tabLst>
                <a:tab pos="460375" algn="l"/>
                <a:tab pos="461009" algn="l"/>
              </a:tabLst>
            </a:pPr>
            <a:r>
              <a:rPr sz="2100" spc="-35" dirty="0">
                <a:solidFill>
                  <a:srgbClr val="231F20"/>
                </a:solidFill>
                <a:latin typeface="Gotham-Book"/>
                <a:cs typeface="Gotham-Book"/>
              </a:rPr>
              <a:t>Appreciate </a:t>
            </a:r>
            <a:r>
              <a:rPr sz="2100" u="sng" spc="-4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Gotham-Book"/>
                <a:cs typeface="Gotham-Book"/>
              </a:rPr>
              <a:t>every</a:t>
            </a:r>
            <a:r>
              <a:rPr sz="2100" spc="-4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-25" dirty="0">
                <a:solidFill>
                  <a:srgbClr val="231F20"/>
                </a:solidFill>
                <a:latin typeface="Gotham-Book"/>
                <a:cs typeface="Gotham-Book"/>
              </a:rPr>
              <a:t>individual. </a:t>
            </a:r>
            <a:r>
              <a:rPr sz="2100" spc="-40" dirty="0">
                <a:solidFill>
                  <a:srgbClr val="231F20"/>
                </a:solidFill>
                <a:latin typeface="Gotham-Book"/>
                <a:cs typeface="Gotham-Book"/>
              </a:rPr>
              <a:t>(Everyone </a:t>
            </a:r>
            <a:r>
              <a:rPr sz="2100" spc="-20" dirty="0">
                <a:solidFill>
                  <a:srgbClr val="231F20"/>
                </a:solidFill>
                <a:latin typeface="Gotham-Book"/>
                <a:cs typeface="Gotham-Book"/>
              </a:rPr>
              <a:t>has </a:t>
            </a:r>
            <a:r>
              <a:rPr sz="2100" spc="-15" dirty="0">
                <a:solidFill>
                  <a:srgbClr val="231F20"/>
                </a:solidFill>
                <a:latin typeface="Gotham-Book"/>
                <a:cs typeface="Gotham-Book"/>
              </a:rPr>
              <a:t>an</a:t>
            </a:r>
            <a:r>
              <a:rPr sz="2100" spc="-8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-30" dirty="0">
                <a:solidFill>
                  <a:srgbClr val="231F20"/>
                </a:solidFill>
                <a:latin typeface="Gotham-Book"/>
                <a:cs typeface="Gotham-Book"/>
              </a:rPr>
              <a:t>anniversary!)</a:t>
            </a:r>
            <a:endParaRPr sz="2100" dirty="0">
              <a:latin typeface="Gotham-Book"/>
              <a:cs typeface="Gotham-Book"/>
            </a:endParaRPr>
          </a:p>
          <a:p>
            <a:pPr marL="460375" indent="-447675">
              <a:lnSpc>
                <a:spcPct val="100000"/>
              </a:lnSpc>
              <a:spcBef>
                <a:spcPts val="480"/>
              </a:spcBef>
              <a:buChar char="•"/>
              <a:tabLst>
                <a:tab pos="460375" algn="l"/>
                <a:tab pos="461009" algn="l"/>
              </a:tabLst>
            </a:pPr>
            <a:r>
              <a:rPr sz="2100" spc="-30" dirty="0">
                <a:solidFill>
                  <a:srgbClr val="231F20"/>
                </a:solidFill>
                <a:latin typeface="Gotham-Book"/>
                <a:cs typeface="Gotham-Book"/>
              </a:rPr>
              <a:t>Inspire </a:t>
            </a:r>
            <a:r>
              <a:rPr sz="2100" spc="-20" dirty="0">
                <a:solidFill>
                  <a:srgbClr val="231F20"/>
                </a:solidFill>
                <a:latin typeface="Gotham-Book"/>
                <a:cs typeface="Gotham-Book"/>
              </a:rPr>
              <a:t>other </a:t>
            </a:r>
            <a:r>
              <a:rPr sz="2100" spc="-30" dirty="0">
                <a:solidFill>
                  <a:srgbClr val="231F20"/>
                </a:solidFill>
                <a:latin typeface="Gotham-Book"/>
                <a:cs typeface="Gotham-Book"/>
              </a:rPr>
              <a:t>team </a:t>
            </a:r>
            <a:r>
              <a:rPr sz="2100" spc="-25" dirty="0">
                <a:solidFill>
                  <a:srgbClr val="231F20"/>
                </a:solidFill>
                <a:latin typeface="Gotham-Book"/>
                <a:cs typeface="Gotham-Book"/>
              </a:rPr>
              <a:t>members </a:t>
            </a:r>
            <a:r>
              <a:rPr sz="2100" spc="-30" dirty="0">
                <a:solidFill>
                  <a:srgbClr val="231F20"/>
                </a:solidFill>
                <a:latin typeface="Gotham-Book"/>
                <a:cs typeface="Gotham-Book"/>
              </a:rPr>
              <a:t>to </a:t>
            </a:r>
            <a:r>
              <a:rPr sz="2100" spc="-35" dirty="0">
                <a:solidFill>
                  <a:srgbClr val="231F20"/>
                </a:solidFill>
                <a:latin typeface="Gotham-Book"/>
                <a:cs typeface="Gotham-Book"/>
              </a:rPr>
              <a:t>strive </a:t>
            </a:r>
            <a:r>
              <a:rPr sz="2100" spc="-25" dirty="0">
                <a:solidFill>
                  <a:srgbClr val="231F20"/>
                </a:solidFill>
                <a:latin typeface="Gotham-Book"/>
                <a:cs typeface="Gotham-Book"/>
              </a:rPr>
              <a:t>for </a:t>
            </a:r>
            <a:r>
              <a:rPr sz="2100" dirty="0">
                <a:solidFill>
                  <a:srgbClr val="231F20"/>
                </a:solidFill>
                <a:latin typeface="Gotham-Book"/>
                <a:cs typeface="Gotham-Book"/>
              </a:rPr>
              <a:t>a </a:t>
            </a:r>
            <a:r>
              <a:rPr sz="2100" spc="-30" dirty="0">
                <a:solidFill>
                  <a:srgbClr val="231F20"/>
                </a:solidFill>
                <a:latin typeface="Gotham-Book"/>
                <a:cs typeface="Gotham-Book"/>
              </a:rPr>
              <a:t>career “like</a:t>
            </a:r>
            <a:r>
              <a:rPr sz="2100" spc="-23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-20" dirty="0">
                <a:solidFill>
                  <a:srgbClr val="231F20"/>
                </a:solidFill>
                <a:latin typeface="Gotham-Book"/>
                <a:cs typeface="Gotham-Book"/>
              </a:rPr>
              <a:t>that”</a:t>
            </a:r>
            <a:endParaRPr sz="2100" dirty="0">
              <a:latin typeface="Gotham-Book"/>
              <a:cs typeface="Gotham-Book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30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spc="-35" dirty="0">
                <a:solidFill>
                  <a:srgbClr val="231F20"/>
                </a:solidFill>
                <a:latin typeface="Gotham-Medium"/>
                <a:cs typeface="Gotham-Medium"/>
              </a:rPr>
              <a:t>That’s </a:t>
            </a:r>
            <a:r>
              <a:rPr sz="2400" spc="-30" dirty="0">
                <a:solidFill>
                  <a:srgbClr val="231F20"/>
                </a:solidFill>
                <a:latin typeface="Gotham-Medium"/>
                <a:cs typeface="Gotham-Medium"/>
              </a:rPr>
              <a:t>why </a:t>
            </a:r>
            <a:r>
              <a:rPr sz="2400" spc="-45" dirty="0">
                <a:solidFill>
                  <a:srgbClr val="231F20"/>
                </a:solidFill>
                <a:latin typeface="Gotham-Medium"/>
                <a:cs typeface="Gotham-Medium"/>
              </a:rPr>
              <a:t>we’re </a:t>
            </a:r>
            <a:r>
              <a:rPr sz="2400" spc="-30" dirty="0">
                <a:solidFill>
                  <a:srgbClr val="231F20"/>
                </a:solidFill>
                <a:latin typeface="Gotham-Medium"/>
                <a:cs typeface="Gotham-Medium"/>
              </a:rPr>
              <a:t>introducing </a:t>
            </a:r>
            <a:r>
              <a:rPr sz="2400" dirty="0">
                <a:solidFill>
                  <a:srgbClr val="231F20"/>
                </a:solidFill>
                <a:latin typeface="Gotham-Medium"/>
                <a:cs typeface="Gotham-Medium"/>
              </a:rPr>
              <a:t>…</a:t>
            </a:r>
            <a:r>
              <a:rPr sz="2400" spc="-114" dirty="0">
                <a:solidFill>
                  <a:srgbClr val="231F20"/>
                </a:solidFill>
                <a:latin typeface="Gotham-Medium"/>
                <a:cs typeface="Gotham-Medium"/>
              </a:rPr>
              <a:t> </a:t>
            </a:r>
            <a:r>
              <a:rPr sz="2400" spc="-55" dirty="0">
                <a:solidFill>
                  <a:srgbClr val="231F20"/>
                </a:solidFill>
                <a:latin typeface="Gotham-Medium"/>
                <a:cs typeface="Gotham-Medium"/>
              </a:rPr>
              <a:t>Yearbook</a:t>
            </a:r>
            <a:r>
              <a:rPr lang="en-US" sz="2400" spc="-55" dirty="0">
                <a:solidFill>
                  <a:srgbClr val="231F20"/>
                </a:solidFill>
                <a:latin typeface="Gotham Book" pitchFamily="2" charset="0"/>
                <a:cs typeface="Gotham Book" pitchFamily="2" charset="0"/>
              </a:rPr>
              <a:t>®</a:t>
            </a:r>
            <a:endParaRPr sz="2400" dirty="0">
              <a:latin typeface="Gotham Book" pitchFamily="2" charset="0"/>
              <a:cs typeface="Gotham Book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0E099B2-F8E5-F748-8BCC-FB9F20E3FA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30200" cy="73152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1001154" y="2684234"/>
            <a:ext cx="9942195" cy="1296035"/>
          </a:xfrm>
          <a:prstGeom prst="rect">
            <a:avLst/>
          </a:prstGeom>
        </p:spPr>
        <p:txBody>
          <a:bodyPr vert="horz" wrap="square" lIns="0" tIns="137160" rIns="0" bIns="0" rtlCol="0">
            <a:spAutoFit/>
          </a:bodyPr>
          <a:lstStyle/>
          <a:p>
            <a:pPr marL="482600" indent="-469900">
              <a:lnSpc>
                <a:spcPct val="100000"/>
              </a:lnSpc>
              <a:spcBef>
                <a:spcPts val="1080"/>
              </a:spcBef>
              <a:buChar char="•"/>
              <a:tabLst>
                <a:tab pos="485775" algn="l"/>
                <a:tab pos="486409" algn="l"/>
              </a:tabLst>
            </a:pPr>
            <a:r>
              <a:rPr sz="2100" dirty="0">
                <a:solidFill>
                  <a:srgbClr val="231F20"/>
                </a:solidFill>
                <a:latin typeface="Gotham-Book"/>
                <a:cs typeface="Gotham-Book"/>
              </a:rPr>
              <a:t>A </a:t>
            </a:r>
            <a:r>
              <a:rPr sz="2100" spc="25" dirty="0">
                <a:solidFill>
                  <a:srgbClr val="231F20"/>
                </a:solidFill>
                <a:latin typeface="Gotham-Book"/>
                <a:cs typeface="Gotham-Book"/>
              </a:rPr>
              <a:t>great </a:t>
            </a:r>
            <a:r>
              <a:rPr sz="2100" spc="10" dirty="0">
                <a:solidFill>
                  <a:srgbClr val="231F20"/>
                </a:solidFill>
                <a:latin typeface="Gotham-Book"/>
                <a:cs typeface="Gotham-Book"/>
              </a:rPr>
              <a:t>new </a:t>
            </a:r>
            <a:r>
              <a:rPr sz="2100" dirty="0">
                <a:solidFill>
                  <a:srgbClr val="231F20"/>
                </a:solidFill>
                <a:latin typeface="Gotham-Book"/>
                <a:cs typeface="Gotham-Book"/>
              </a:rPr>
              <a:t>way </a:t>
            </a:r>
            <a:r>
              <a:rPr sz="2100" spc="25" dirty="0">
                <a:solidFill>
                  <a:srgbClr val="231F20"/>
                </a:solidFill>
                <a:latin typeface="Gotham-Book"/>
                <a:cs typeface="Gotham-Book"/>
              </a:rPr>
              <a:t>of </a:t>
            </a:r>
            <a:r>
              <a:rPr sz="2100" spc="30" dirty="0">
                <a:solidFill>
                  <a:srgbClr val="231F20"/>
                </a:solidFill>
                <a:latin typeface="Gotham-Book"/>
                <a:cs typeface="Gotham-Book"/>
              </a:rPr>
              <a:t>celebrating service</a:t>
            </a:r>
            <a:r>
              <a:rPr lang="en-US" sz="2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40" dirty="0">
                <a:solidFill>
                  <a:srgbClr val="231F20"/>
                </a:solidFill>
                <a:latin typeface="Gotham-Book"/>
                <a:cs typeface="Gotham-Book"/>
              </a:rPr>
              <a:t>anniversaries</a:t>
            </a:r>
            <a:endParaRPr sz="2100" dirty="0">
              <a:latin typeface="Gotham-Book"/>
              <a:cs typeface="Gotham-Book"/>
            </a:endParaRPr>
          </a:p>
          <a:p>
            <a:pPr marL="482600" marR="5080" indent="-469900">
              <a:lnSpc>
                <a:spcPct val="119100"/>
              </a:lnSpc>
              <a:spcBef>
                <a:spcPts val="500"/>
              </a:spcBef>
              <a:buChar char="•"/>
              <a:tabLst>
                <a:tab pos="485140" algn="l"/>
                <a:tab pos="486409" algn="l"/>
              </a:tabLst>
            </a:pPr>
            <a:r>
              <a:rPr sz="2100" spc="35" dirty="0">
                <a:solidFill>
                  <a:srgbClr val="231F20"/>
                </a:solidFill>
                <a:latin typeface="Gotham-Book"/>
                <a:cs typeface="Gotham-Book"/>
              </a:rPr>
              <a:t>Beautiful design, </a:t>
            </a:r>
            <a:r>
              <a:rPr sz="2100" spc="25" dirty="0">
                <a:solidFill>
                  <a:srgbClr val="231F20"/>
                </a:solidFill>
                <a:latin typeface="Gotham-Book"/>
                <a:cs typeface="Gotham-Book"/>
              </a:rPr>
              <a:t>{{ great brand </a:t>
            </a:r>
            <a:r>
              <a:rPr sz="2100" spc="30" dirty="0">
                <a:solidFill>
                  <a:srgbClr val="231F20"/>
                </a:solidFill>
                <a:latin typeface="Gotham-Book"/>
                <a:cs typeface="Gotham-Book"/>
              </a:rPr>
              <a:t>name </a:t>
            </a:r>
            <a:r>
              <a:rPr sz="2100" spc="10" dirty="0">
                <a:solidFill>
                  <a:srgbClr val="231F20"/>
                </a:solidFill>
                <a:latin typeface="Gotham-Book"/>
                <a:cs typeface="Gotham-Book"/>
              </a:rPr>
              <a:t>awards </a:t>
            </a:r>
            <a:r>
              <a:rPr sz="2100" spc="25" dirty="0">
                <a:solidFill>
                  <a:srgbClr val="231F20"/>
                </a:solidFill>
                <a:latin typeface="Gotham-Book"/>
                <a:cs typeface="Gotham-Book"/>
              </a:rPr>
              <a:t>}}, </a:t>
            </a:r>
            <a:r>
              <a:rPr sz="2100" spc="35" dirty="0">
                <a:solidFill>
                  <a:srgbClr val="231F20"/>
                </a:solidFill>
                <a:latin typeface="Gotham-Book"/>
                <a:cs typeface="Gotham-Book"/>
              </a:rPr>
              <a:t>messaging tailored </a:t>
            </a:r>
            <a:r>
              <a:rPr sz="2100" spc="0" dirty="0">
                <a:solidFill>
                  <a:srgbClr val="231F20"/>
                </a:solidFill>
                <a:latin typeface="Gotham-Book"/>
                <a:cs typeface="Gotham-Book"/>
              </a:rPr>
              <a:t>to </a:t>
            </a:r>
            <a:r>
              <a:rPr sz="2100" spc="30" dirty="0">
                <a:solidFill>
                  <a:srgbClr val="231F20"/>
                </a:solidFill>
                <a:latin typeface="Gotham-Book"/>
                <a:cs typeface="Gotham-Book"/>
              </a:rPr>
              <a:t>each </a:t>
            </a:r>
            <a:r>
              <a:rPr sz="2100" spc="15" dirty="0">
                <a:solidFill>
                  <a:srgbClr val="231F20"/>
                </a:solidFill>
                <a:latin typeface="Gotham-Book"/>
                <a:cs typeface="Gotham-Book"/>
              </a:rPr>
              <a:t>year</a:t>
            </a:r>
            <a:r>
              <a:rPr sz="2100" spc="265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25" dirty="0">
                <a:solidFill>
                  <a:srgbClr val="231F20"/>
                </a:solidFill>
                <a:latin typeface="Gotham-Book"/>
                <a:cs typeface="Gotham-Book"/>
              </a:rPr>
              <a:t>level</a:t>
            </a:r>
            <a:endParaRPr sz="2100" dirty="0">
              <a:latin typeface="Gotham-Book"/>
              <a:cs typeface="Gotham-Boo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F9D6CC-C4BD-BE45-9899-0377EFA71E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030200" cy="7315200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976833" y="2761457"/>
            <a:ext cx="9888220" cy="32846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2600" marR="5080" indent="-469900">
              <a:lnSpc>
                <a:spcPct val="119100"/>
              </a:lnSpc>
              <a:spcBef>
                <a:spcPts val="100"/>
              </a:spcBef>
              <a:buChar char="•"/>
              <a:tabLst>
                <a:tab pos="485775" algn="l"/>
                <a:tab pos="486409" algn="l"/>
              </a:tabLst>
            </a:pPr>
            <a:r>
              <a:rPr sz="2100" spc="25" dirty="0">
                <a:solidFill>
                  <a:srgbClr val="231F20"/>
                </a:solidFill>
                <a:latin typeface="Gotham-Book"/>
                <a:cs typeface="Gotham-Book"/>
              </a:rPr>
              <a:t>{{ </a:t>
            </a:r>
            <a:r>
              <a:rPr lang="en-US" sz="2100" dirty="0">
                <a:solidFill>
                  <a:srgbClr val="231F20"/>
                </a:solidFill>
                <a:latin typeface="Gotham-Book"/>
                <a:cs typeface="Gotham-Book"/>
              </a:rPr>
              <a:t>You’ll </a:t>
            </a:r>
            <a:r>
              <a:rPr lang="en-US" sz="2100" spc="15" dirty="0">
                <a:solidFill>
                  <a:srgbClr val="231F20"/>
                </a:solidFill>
                <a:latin typeface="Gotham-Book"/>
                <a:cs typeface="Gotham-Book"/>
              </a:rPr>
              <a:t>receive your </a:t>
            </a:r>
            <a:r>
              <a:rPr lang="en-US" sz="2100" spc="10" dirty="0">
                <a:solidFill>
                  <a:srgbClr val="231F20"/>
                </a:solidFill>
                <a:latin typeface="Gotham-Book"/>
                <a:cs typeface="Gotham-Book"/>
              </a:rPr>
              <a:t>Yearbook 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in the </a:t>
            </a:r>
            <a:r>
              <a:rPr lang="en-US" sz="2100" spc="30" dirty="0">
                <a:solidFill>
                  <a:srgbClr val="231F20"/>
                </a:solidFill>
                <a:latin typeface="Gotham-Book"/>
                <a:cs typeface="Gotham-Book"/>
              </a:rPr>
              <a:t>mail </a:t>
            </a:r>
            <a:r>
              <a:rPr lang="en-US" sz="2100" spc="10" dirty="0">
                <a:solidFill>
                  <a:srgbClr val="231F20"/>
                </a:solidFill>
                <a:latin typeface="Gotham-Book"/>
                <a:cs typeface="Gotham-Book"/>
              </a:rPr>
              <a:t>at </a:t>
            </a:r>
            <a:r>
              <a:rPr lang="en-US" sz="2100" spc="30" dirty="0">
                <a:solidFill>
                  <a:srgbClr val="231F20"/>
                </a:solidFill>
                <a:latin typeface="Gotham-Book"/>
                <a:cs typeface="Gotham-Book"/>
              </a:rPr>
              <a:t>home 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or </a:t>
            </a:r>
            <a:r>
              <a:rPr lang="en-US" sz="2100" spc="10" dirty="0">
                <a:solidFill>
                  <a:srgbClr val="231F20"/>
                </a:solidFill>
                <a:latin typeface="Gotham-Book"/>
                <a:cs typeface="Gotham-Book"/>
              </a:rPr>
              <a:t>at </a:t>
            </a:r>
            <a:r>
              <a:rPr lang="en-US" sz="2100" spc="15" dirty="0">
                <a:solidFill>
                  <a:srgbClr val="231F20"/>
                </a:solidFill>
                <a:latin typeface="Gotham-Book"/>
                <a:cs typeface="Gotham-Book"/>
              </a:rPr>
              <a:t>your </a:t>
            </a:r>
            <a:r>
              <a:rPr lang="en-US" sz="2100" spc="175" dirty="0">
                <a:solidFill>
                  <a:srgbClr val="231F20"/>
                </a:solidFill>
                <a:latin typeface="Gotham-Book"/>
                <a:cs typeface="Gotham-Book"/>
              </a:rPr>
              <a:t>office</a:t>
            </a:r>
            <a:r>
              <a:rPr lang="en-US" sz="2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lang="en-US" sz="2100" spc="10" dirty="0">
                <a:solidFill>
                  <a:srgbClr val="231F20"/>
                </a:solidFill>
                <a:latin typeface="Gotham-Book"/>
                <a:cs typeface="Gotham-Book"/>
              </a:rPr>
              <a:t>several 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weeks before </a:t>
            </a:r>
            <a:r>
              <a:rPr lang="en-US" sz="2100" spc="15" dirty="0">
                <a:solidFill>
                  <a:srgbClr val="231F20"/>
                </a:solidFill>
                <a:latin typeface="Gotham-Book"/>
                <a:cs typeface="Gotham-Book"/>
              </a:rPr>
              <a:t>your 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anniversary. Or you’ll </a:t>
            </a:r>
            <a:r>
              <a:rPr lang="en-US" sz="2100" spc="15" dirty="0">
                <a:solidFill>
                  <a:srgbClr val="231F20"/>
                </a:solidFill>
                <a:latin typeface="Gotham-Book"/>
                <a:cs typeface="Gotham-Book"/>
              </a:rPr>
              <a:t>receive </a:t>
            </a:r>
            <a:r>
              <a:rPr lang="en-US" sz="2100" dirty="0">
                <a:solidFill>
                  <a:srgbClr val="231F20"/>
                </a:solidFill>
                <a:latin typeface="Gotham-Book"/>
                <a:cs typeface="Gotham-Book"/>
              </a:rPr>
              <a:t>a </a:t>
            </a:r>
            <a:r>
              <a:rPr lang="en-US" sz="2100" spc="30" dirty="0">
                <a:solidFill>
                  <a:srgbClr val="231F20"/>
                </a:solidFill>
                <a:latin typeface="Gotham-Book"/>
                <a:cs typeface="Gotham-Book"/>
              </a:rPr>
              <a:t>link </a:t>
            </a:r>
            <a:r>
              <a:rPr lang="en-US" sz="2100" dirty="0">
                <a:solidFill>
                  <a:srgbClr val="231F20"/>
                </a:solidFill>
                <a:latin typeface="Gotham-Book"/>
                <a:cs typeface="Gotham-Book"/>
              </a:rPr>
              <a:t>to </a:t>
            </a:r>
            <a:r>
              <a:rPr lang="en-US" sz="2100" spc="50" dirty="0">
                <a:solidFill>
                  <a:srgbClr val="231F20"/>
                </a:solidFill>
                <a:latin typeface="Gotham-Book"/>
                <a:cs typeface="Gotham-Book"/>
              </a:rPr>
              <a:t>the </a:t>
            </a:r>
            <a:r>
              <a:rPr lang="en-US" sz="2100" spc="35" dirty="0">
                <a:solidFill>
                  <a:srgbClr val="231F20"/>
                </a:solidFill>
                <a:latin typeface="Gotham-Book"/>
                <a:cs typeface="Gotham-Book"/>
              </a:rPr>
              <a:t>online 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version if </a:t>
            </a:r>
            <a:r>
              <a:rPr lang="en-US" sz="2100" spc="15" dirty="0">
                <a:solidFill>
                  <a:srgbClr val="231F20"/>
                </a:solidFill>
                <a:latin typeface="Gotham-Book"/>
                <a:cs typeface="Gotham-Book"/>
              </a:rPr>
              <a:t>your 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company has </a:t>
            </a:r>
            <a:r>
              <a:rPr lang="en-US" sz="2100" spc="30" dirty="0">
                <a:solidFill>
                  <a:srgbClr val="231F20"/>
                </a:solidFill>
                <a:latin typeface="Gotham-Book"/>
                <a:cs typeface="Gotham-Book"/>
              </a:rPr>
              <a:t>elected </a:t>
            </a:r>
            <a:r>
              <a:rPr lang="en-US" sz="2100" dirty="0">
                <a:solidFill>
                  <a:srgbClr val="231F20"/>
                </a:solidFill>
                <a:latin typeface="Gotham-Book"/>
                <a:cs typeface="Gotham-Book"/>
              </a:rPr>
              <a:t>a 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Web-only </a:t>
            </a:r>
            <a:r>
              <a:rPr lang="en-US" sz="2100" spc="15" dirty="0">
                <a:solidFill>
                  <a:srgbClr val="231F20"/>
                </a:solidFill>
                <a:latin typeface="Gotham-Book"/>
                <a:cs typeface="Gotham-Book"/>
              </a:rPr>
              <a:t>Yearbook  </a:t>
            </a:r>
            <a:r>
              <a:rPr lang="en-US" sz="2100" spc="25" dirty="0">
                <a:solidFill>
                  <a:srgbClr val="231F20"/>
                </a:solidFill>
                <a:latin typeface="Gotham-Book"/>
                <a:cs typeface="Gotham-Book"/>
              </a:rPr>
              <a:t>experience</a:t>
            </a:r>
            <a:r>
              <a:rPr sz="2100" spc="25" dirty="0">
                <a:solidFill>
                  <a:srgbClr val="231F20"/>
                </a:solidFill>
                <a:latin typeface="Gotham-Book"/>
                <a:cs typeface="Gotham-Book"/>
              </a:rPr>
              <a:t>.</a:t>
            </a:r>
            <a:endParaRPr sz="2100" dirty="0">
              <a:latin typeface="Gotham-Book"/>
              <a:cs typeface="Gotham-Book"/>
            </a:endParaRPr>
          </a:p>
          <a:p>
            <a:pPr marL="482600" marR="219710" indent="-469900">
              <a:lnSpc>
                <a:spcPct val="119100"/>
              </a:lnSpc>
              <a:spcBef>
                <a:spcPts val="495"/>
              </a:spcBef>
              <a:buChar char="•"/>
              <a:tabLst>
                <a:tab pos="485140" algn="l"/>
                <a:tab pos="486409" algn="l"/>
              </a:tabLst>
            </a:pPr>
            <a:r>
              <a:rPr sz="2100" dirty="0">
                <a:solidFill>
                  <a:srgbClr val="231F20"/>
                </a:solidFill>
                <a:latin typeface="Gotham-Book"/>
                <a:cs typeface="Gotham-Book"/>
              </a:rPr>
              <a:t>You’ll </a:t>
            </a:r>
            <a:r>
              <a:rPr sz="2100" spc="25" dirty="0">
                <a:solidFill>
                  <a:srgbClr val="231F20"/>
                </a:solidFill>
                <a:latin typeface="Gotham-Book"/>
                <a:cs typeface="Gotham-Book"/>
              </a:rPr>
              <a:t>be invited </a:t>
            </a:r>
            <a:r>
              <a:rPr sz="2100" dirty="0">
                <a:solidFill>
                  <a:srgbClr val="231F20"/>
                </a:solidFill>
                <a:latin typeface="Gotham-Book"/>
                <a:cs typeface="Gotham-Book"/>
              </a:rPr>
              <a:t>to </a:t>
            </a:r>
            <a:r>
              <a:rPr sz="2100" spc="35" dirty="0">
                <a:solidFill>
                  <a:srgbClr val="231F20"/>
                </a:solidFill>
                <a:latin typeface="Gotham-Book"/>
                <a:cs typeface="Gotham-Book"/>
              </a:rPr>
              <a:t>choose </a:t>
            </a:r>
            <a:r>
              <a:rPr sz="2100" spc="25" dirty="0">
                <a:solidFill>
                  <a:srgbClr val="231F20"/>
                </a:solidFill>
                <a:latin typeface="Gotham-Book"/>
                <a:cs typeface="Gotham-Book"/>
              </a:rPr>
              <a:t>an </a:t>
            </a:r>
            <a:r>
              <a:rPr sz="2100" spc="5" dirty="0">
                <a:solidFill>
                  <a:srgbClr val="231F20"/>
                </a:solidFill>
                <a:latin typeface="Gotham-Book"/>
                <a:cs typeface="Gotham-Book"/>
              </a:rPr>
              <a:t>award </a:t>
            </a:r>
            <a:r>
              <a:rPr sz="2100" spc="25" dirty="0">
                <a:solidFill>
                  <a:srgbClr val="231F20"/>
                </a:solidFill>
                <a:latin typeface="Gotham-Book"/>
                <a:cs typeface="Gotham-Book"/>
              </a:rPr>
              <a:t>from the </a:t>
            </a:r>
            <a:r>
              <a:rPr sz="2100" spc="35" dirty="0">
                <a:solidFill>
                  <a:srgbClr val="231F20"/>
                </a:solidFill>
                <a:latin typeface="Gotham-Book"/>
                <a:cs typeface="Gotham-Book"/>
              </a:rPr>
              <a:t>catalog </a:t>
            </a:r>
            <a:r>
              <a:rPr sz="2100" spc="25" dirty="0">
                <a:solidFill>
                  <a:srgbClr val="231F20"/>
                </a:solidFill>
                <a:latin typeface="Gotham-Book"/>
                <a:cs typeface="Gotham-Book"/>
              </a:rPr>
              <a:t>or </a:t>
            </a:r>
            <a:r>
              <a:rPr sz="2100" spc="30" dirty="0">
                <a:solidFill>
                  <a:srgbClr val="231F20"/>
                </a:solidFill>
                <a:latin typeface="Gotham-Book"/>
                <a:cs typeface="Gotham-Book"/>
              </a:rPr>
              <a:t>online.</a:t>
            </a:r>
            <a:r>
              <a:rPr sz="2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15" dirty="0">
                <a:solidFill>
                  <a:srgbClr val="231F20"/>
                </a:solidFill>
                <a:latin typeface="Gotham-Book"/>
                <a:cs typeface="Gotham-Book"/>
              </a:rPr>
              <a:t>There’s</a:t>
            </a:r>
            <a:r>
              <a:rPr sz="2100" spc="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dirty="0">
                <a:solidFill>
                  <a:srgbClr val="231F20"/>
                </a:solidFill>
                <a:latin typeface="Gotham-Book"/>
                <a:cs typeface="Gotham-Book"/>
              </a:rPr>
              <a:t>a</a:t>
            </a:r>
            <a:r>
              <a:rPr sz="2100" spc="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35" dirty="0">
                <a:solidFill>
                  <a:srgbClr val="231F20"/>
                </a:solidFill>
                <a:latin typeface="Gotham-Book"/>
                <a:cs typeface="Gotham-Book"/>
              </a:rPr>
              <a:t>phone</a:t>
            </a:r>
            <a:r>
              <a:rPr sz="2100" spc="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35" dirty="0">
                <a:solidFill>
                  <a:srgbClr val="231F20"/>
                </a:solidFill>
                <a:latin typeface="Gotham-Book"/>
                <a:cs typeface="Gotham-Book"/>
              </a:rPr>
              <a:t>number</a:t>
            </a:r>
            <a:r>
              <a:rPr sz="2100" spc="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dirty="0">
                <a:solidFill>
                  <a:srgbClr val="231F20"/>
                </a:solidFill>
                <a:latin typeface="Gotham-Book"/>
                <a:cs typeface="Gotham-Book"/>
              </a:rPr>
              <a:t>to</a:t>
            </a:r>
            <a:r>
              <a:rPr sz="2100" spc="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30" dirty="0">
                <a:solidFill>
                  <a:srgbClr val="231F20"/>
                </a:solidFill>
                <a:latin typeface="Gotham-Book"/>
                <a:cs typeface="Gotham-Book"/>
              </a:rPr>
              <a:t>call</a:t>
            </a:r>
            <a:r>
              <a:rPr sz="2100" spc="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25" dirty="0">
                <a:solidFill>
                  <a:srgbClr val="231F20"/>
                </a:solidFill>
                <a:latin typeface="Gotham-Book"/>
                <a:cs typeface="Gotham-Book"/>
              </a:rPr>
              <a:t>if</a:t>
            </a:r>
            <a:r>
              <a:rPr sz="2100" spc="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5" dirty="0">
                <a:solidFill>
                  <a:srgbClr val="231F20"/>
                </a:solidFill>
                <a:latin typeface="Gotham-Book"/>
                <a:cs typeface="Gotham-Book"/>
              </a:rPr>
              <a:t>you</a:t>
            </a:r>
            <a:r>
              <a:rPr sz="2100" spc="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35" dirty="0">
                <a:solidFill>
                  <a:srgbClr val="231F20"/>
                </a:solidFill>
                <a:latin typeface="Gotham-Book"/>
                <a:cs typeface="Gotham-Book"/>
              </a:rPr>
              <a:t>don’t</a:t>
            </a:r>
            <a:r>
              <a:rPr sz="2100" spc="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5" dirty="0">
                <a:solidFill>
                  <a:srgbClr val="231F20"/>
                </a:solidFill>
                <a:latin typeface="Gotham-Book"/>
                <a:cs typeface="Gotham-Book"/>
              </a:rPr>
              <a:t>have</a:t>
            </a:r>
            <a:r>
              <a:rPr sz="2100" spc="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30" dirty="0">
                <a:solidFill>
                  <a:srgbClr val="231F20"/>
                </a:solidFill>
                <a:latin typeface="Gotham-Book"/>
                <a:cs typeface="Gotham-Book"/>
              </a:rPr>
              <a:t>computer</a:t>
            </a:r>
            <a:r>
              <a:rPr sz="2100" spc="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30" dirty="0">
                <a:solidFill>
                  <a:srgbClr val="231F20"/>
                </a:solidFill>
                <a:latin typeface="Gotham-Book"/>
                <a:cs typeface="Gotham-Book"/>
              </a:rPr>
              <a:t>access.</a:t>
            </a:r>
            <a:endParaRPr sz="2100" dirty="0">
              <a:latin typeface="Gotham-Book"/>
              <a:cs typeface="Gotham-Book"/>
            </a:endParaRPr>
          </a:p>
          <a:p>
            <a:pPr marL="482600" marR="150495" indent="-469900">
              <a:lnSpc>
                <a:spcPct val="119100"/>
              </a:lnSpc>
              <a:spcBef>
                <a:spcPts val="500"/>
              </a:spcBef>
              <a:buChar char="•"/>
              <a:tabLst>
                <a:tab pos="485140" algn="l"/>
                <a:tab pos="486409" algn="l"/>
              </a:tabLst>
            </a:pPr>
            <a:r>
              <a:rPr sz="2100" spc="-20" dirty="0">
                <a:solidFill>
                  <a:srgbClr val="231F20"/>
                </a:solidFill>
                <a:latin typeface="Gotham-Book"/>
                <a:cs typeface="Gotham-Book"/>
              </a:rPr>
              <a:t>Your </a:t>
            </a:r>
            <a:r>
              <a:rPr sz="2100" spc="5" dirty="0">
                <a:solidFill>
                  <a:srgbClr val="231F20"/>
                </a:solidFill>
                <a:latin typeface="Gotham-Book"/>
                <a:cs typeface="Gotham-Book"/>
              </a:rPr>
              <a:t>award </a:t>
            </a:r>
            <a:r>
              <a:rPr sz="2100" spc="30" dirty="0">
                <a:solidFill>
                  <a:srgbClr val="231F20"/>
                </a:solidFill>
                <a:latin typeface="Gotham-Book"/>
                <a:cs typeface="Gotham-Book"/>
              </a:rPr>
              <a:t>will </a:t>
            </a:r>
            <a:r>
              <a:rPr sz="2100" spc="25" dirty="0">
                <a:solidFill>
                  <a:srgbClr val="231F20"/>
                </a:solidFill>
                <a:latin typeface="Gotham-Book"/>
                <a:cs typeface="Gotham-Book"/>
              </a:rPr>
              <a:t>be </a:t>
            </a:r>
            <a:r>
              <a:rPr sz="2100" spc="30" dirty="0">
                <a:solidFill>
                  <a:srgbClr val="231F20"/>
                </a:solidFill>
                <a:latin typeface="Gotham-Book"/>
                <a:cs typeface="Gotham-Book"/>
              </a:rPr>
              <a:t>presented </a:t>
            </a:r>
            <a:r>
              <a:rPr sz="2100" dirty="0">
                <a:solidFill>
                  <a:srgbClr val="231F20"/>
                </a:solidFill>
                <a:latin typeface="Gotham-Book"/>
                <a:cs typeface="Gotham-Book"/>
              </a:rPr>
              <a:t>to </a:t>
            </a:r>
            <a:r>
              <a:rPr sz="2100" spc="5" dirty="0">
                <a:solidFill>
                  <a:srgbClr val="231F20"/>
                </a:solidFill>
                <a:latin typeface="Gotham-Book"/>
                <a:cs typeface="Gotham-Book"/>
              </a:rPr>
              <a:t>you </a:t>
            </a:r>
            <a:r>
              <a:rPr sz="2100" spc="25" dirty="0">
                <a:solidFill>
                  <a:srgbClr val="231F20"/>
                </a:solidFill>
                <a:latin typeface="Gotham-Book"/>
                <a:cs typeface="Gotham-Book"/>
              </a:rPr>
              <a:t>in </a:t>
            </a:r>
            <a:r>
              <a:rPr sz="2100" spc="35" dirty="0">
                <a:solidFill>
                  <a:srgbClr val="231F20"/>
                </a:solidFill>
                <a:latin typeface="Gotham-Book"/>
                <a:cs typeface="Gotham-Book"/>
              </a:rPr>
              <a:t>person </a:t>
            </a:r>
            <a:r>
              <a:rPr sz="2100" spc="-5" dirty="0">
                <a:solidFill>
                  <a:srgbClr val="231F20"/>
                </a:solidFill>
                <a:latin typeface="Gotham-Book"/>
                <a:cs typeface="Gotham-Book"/>
              </a:rPr>
              <a:t>by </a:t>
            </a:r>
            <a:r>
              <a:rPr sz="2100" spc="15" dirty="0">
                <a:solidFill>
                  <a:srgbClr val="231F20"/>
                </a:solidFill>
                <a:latin typeface="Gotham-Book"/>
                <a:cs typeface="Gotham-Book"/>
              </a:rPr>
              <a:t>your </a:t>
            </a:r>
            <a:r>
              <a:rPr sz="2100" spc="35" dirty="0">
                <a:solidFill>
                  <a:srgbClr val="231F20"/>
                </a:solidFill>
                <a:latin typeface="Gotham-Book"/>
                <a:cs typeface="Gotham-Book"/>
              </a:rPr>
              <a:t>manager </a:t>
            </a:r>
            <a:r>
              <a:rPr sz="2100" spc="50" dirty="0">
                <a:solidFill>
                  <a:srgbClr val="231F20"/>
                </a:solidFill>
                <a:latin typeface="Gotham-Book"/>
                <a:cs typeface="Gotham-Book"/>
              </a:rPr>
              <a:t>on </a:t>
            </a:r>
            <a:r>
              <a:rPr sz="2100" spc="5" dirty="0">
                <a:solidFill>
                  <a:srgbClr val="231F20"/>
                </a:solidFill>
                <a:latin typeface="Gotham-Book"/>
                <a:cs typeface="Gotham-Book"/>
              </a:rPr>
              <a:t>(or </a:t>
            </a:r>
            <a:r>
              <a:rPr sz="2100" spc="35" dirty="0">
                <a:solidFill>
                  <a:srgbClr val="231F20"/>
                </a:solidFill>
                <a:latin typeface="Gotham-Book"/>
                <a:cs typeface="Gotham-Book"/>
              </a:rPr>
              <a:t>near) </a:t>
            </a:r>
            <a:r>
              <a:rPr sz="2100" spc="15" dirty="0">
                <a:solidFill>
                  <a:srgbClr val="231F20"/>
                </a:solidFill>
                <a:latin typeface="Gotham-Book"/>
                <a:cs typeface="Gotham-Book"/>
              </a:rPr>
              <a:t>your </a:t>
            </a:r>
            <a:r>
              <a:rPr sz="2100" spc="25" dirty="0">
                <a:solidFill>
                  <a:srgbClr val="231F20"/>
                </a:solidFill>
                <a:latin typeface="Gotham-Book"/>
                <a:cs typeface="Gotham-Book"/>
              </a:rPr>
              <a:t>career anniversary.</a:t>
            </a:r>
            <a:r>
              <a:rPr sz="2100" spc="409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50" dirty="0">
                <a:solidFill>
                  <a:srgbClr val="231F20"/>
                </a:solidFill>
                <a:latin typeface="Gotham-Book"/>
                <a:cs typeface="Gotham-Book"/>
              </a:rPr>
              <a:t>}}</a:t>
            </a:r>
            <a:endParaRPr sz="2100" dirty="0">
              <a:latin typeface="Gotham-Book"/>
              <a:cs typeface="Gotham-Book"/>
            </a:endParaRPr>
          </a:p>
          <a:p>
            <a:pPr marL="485775" indent="-473075">
              <a:lnSpc>
                <a:spcPct val="100000"/>
              </a:lnSpc>
              <a:spcBef>
                <a:spcPts val="985"/>
              </a:spcBef>
              <a:buChar char="•"/>
              <a:tabLst>
                <a:tab pos="485140" algn="l"/>
                <a:tab pos="486409" algn="l"/>
              </a:tabLst>
            </a:pPr>
            <a:r>
              <a:rPr sz="2100" spc="25" dirty="0">
                <a:solidFill>
                  <a:srgbClr val="231F20"/>
                </a:solidFill>
                <a:latin typeface="Gotham-Book"/>
                <a:cs typeface="Gotham-Book"/>
              </a:rPr>
              <a:t>Happy</a:t>
            </a:r>
            <a:r>
              <a:rPr sz="2100" spc="100" dirty="0">
                <a:solidFill>
                  <a:srgbClr val="231F20"/>
                </a:solidFill>
                <a:latin typeface="Gotham-Book"/>
                <a:cs typeface="Gotham-Book"/>
              </a:rPr>
              <a:t> </a:t>
            </a:r>
            <a:r>
              <a:rPr sz="2100" spc="35" dirty="0">
                <a:solidFill>
                  <a:srgbClr val="231F20"/>
                </a:solidFill>
                <a:latin typeface="Gotham-Book"/>
                <a:cs typeface="Gotham-Book"/>
              </a:rPr>
              <a:t>anniversary!</a:t>
            </a:r>
            <a:endParaRPr sz="2100" dirty="0">
              <a:latin typeface="Gotham-Book"/>
              <a:cs typeface="Gotham-Boo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184</Words>
  <Application>Microsoft Macintosh PowerPoint</Application>
  <PresentationFormat>Custom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Calibri</vt:lpstr>
      <vt:lpstr>Gotham Book</vt:lpstr>
      <vt:lpstr>Gotham-Book</vt:lpstr>
      <vt:lpstr>Gotham-Medium</vt:lpstr>
      <vt:lpstr>Times New Roman</vt:lpstr>
      <vt:lpstr>Office Theme</vt:lpstr>
      <vt:lpstr>PowerPoint Presentation</vt:lpstr>
      <vt:lpstr>Career celebrations are important to us. They give us the chance every few years to: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TextOnly-Save-For-PPT-from-Acrobat</dc:title>
  <cp:lastModifiedBy>Trent Tynsky</cp:lastModifiedBy>
  <cp:revision>8</cp:revision>
  <dcterms:created xsi:type="dcterms:W3CDTF">2018-07-09T21:10:38Z</dcterms:created>
  <dcterms:modified xsi:type="dcterms:W3CDTF">2019-09-10T17:44:05Z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2018-07-09T00:00:00Z</vt:filetime>
  </property>
  <property fmtid="{D5CDD505-2E9C-101B-9397-08002B2CF9AE}" pid="3" name="Creator">
    <vt:lpwstr>Adobe Illustrator CC 22.1 (Macintosh)</vt:lpwstr>
  </property>
  <property fmtid="{D5CDD505-2E9C-101B-9397-08002B2CF9AE}" pid="4" name="LastSaved">
    <vt:filetime>2018-07-09T00:00:00Z</vt:filetime>
  </property>
</Properties>
</file>