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70" r:id="rId10"/>
    <p:sldId id="269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12" userDrawn="1">
          <p15:clr>
            <a:srgbClr val="A4A3A4"/>
          </p15:clr>
        </p15:guide>
        <p15:guide id="2" pos="576" userDrawn="1">
          <p15:clr>
            <a:srgbClr val="A4A3A4"/>
          </p15:clr>
        </p15:guide>
        <p15:guide id="3" orient="horz" pos="25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0"/>
    <p:restoredTop sz="84918"/>
  </p:normalViewPr>
  <p:slideViewPr>
    <p:cSldViewPr snapToGrid="0" snapToObjects="1">
      <p:cViewPr varScale="1">
        <p:scale>
          <a:sx n="101" d="100"/>
          <a:sy n="101" d="100"/>
        </p:scale>
        <p:origin x="200" y="1240"/>
      </p:cViewPr>
      <p:guideLst>
        <p:guide orient="horz" pos="1512"/>
        <p:guide pos="576"/>
        <p:guide orient="horz" pos="2520"/>
      </p:guideLst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95559-F157-8541-B2C6-81B4E1047456}" type="datetimeFigureOut">
              <a:rPr lang="en-US" smtClean="0"/>
              <a:t>4/15/20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6AA63-9862-F24D-839F-6A8AB35FB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39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 points:</a:t>
            </a:r>
          </a:p>
          <a:p>
            <a:endParaRPr lang="en-US" dirty="0"/>
          </a:p>
          <a:p>
            <a:r>
              <a:rPr lang="en-US" dirty="0"/>
              <a:t>The Initiatives capability within {{ </a:t>
            </a:r>
            <a:r>
              <a:rPr lang="en-US" dirty="0" err="1"/>
              <a:t>ProgramName</a:t>
            </a:r>
            <a:r>
              <a:rPr lang="en-US" dirty="0"/>
              <a:t> }} makes it easy for managers and admins to rally teams around a common purpose. From safety programs to innovation efforts, short-term incentives to long-term goals, build an initiative in minutes and run it as you’d like.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86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Recipients are notified by email (shown here). Award recognition is also automatically posted to the project’s social feed for the whole team to view and comment upon.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031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7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Programs page is accessed from the top menu bar on {{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147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 name for your challenge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Write a short paragraph outlining the project’s goals. Best practice tip: Make sure to set a worthy goal for your initiative and specify clear objectives and expectations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many cases, you as leader will be the project owner. If your initiative is a larger team effort, enroll other advocates to help ensure success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5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Send your proposed budget to {{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}}’s administrator to secure budget approval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Once approved, you have total budget control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points according to the guidelines you have designated. There are 2 options: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Control awards given yourself or —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Empower and inspire peers to recognize each other by giving each a points allowance as shown here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nomination or approval necessary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Points deposit into recipient accounts as soon as they are give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Social-only awards can also be used to engage and encourage effort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47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custom branding—it’s a great chance to make your initiative stand out and to engage participants.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Home page banner image, award images, and program description are all customizable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Think simple: find stock photos online that represent what you are trying to achieve or take a photo of the team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can choose from a variety of system banners as well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37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endParaRPr lang="en-US" sz="12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 awards to make each challenge fun and unique and designate points for each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custom award level images if desired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23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 easy to invite people via a CSV file, Bulk Add or your Reporting tree. 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{{ Peer-to-peer recognition is a great way to drive enthusiasm and encouragement. Get everyone in the game by giving each a small allowance of points to reward fellow team members. 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76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That’s it! Participants are automatically notified that they are part of the project.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325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Talk points: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great feature of Initiatives is the social feed. Every initiative has its own social “wall” where participants can see accomplishments and cheer each other on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Get the momentum started with a short “Welcome!” post — upload an image too if you’d like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Recognition posted to the social wall on your initiative’s home page appears only there—not on the main social wall of {{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116AA63-9862-F24D-839F-6A8AB35FB78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7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51E22-8A5C-CD44-8AEB-DB7B0D20E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F6DDA5-246F-F84F-8BB3-54ADBCD8E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A6424-5575-1B4F-8BC7-0CC00BB1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0EB98-2208-D047-83B8-CC7B705C9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AE8EB-55C8-7749-A413-8F680F49F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63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501CF-0850-9143-9E0C-2CB3A371F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A91338-1BF2-4243-B117-413A9AAC1C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1754-4F30-3441-8960-0657AFF2B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F6F880-0206-8241-A884-2A9FF4358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95F9BE-DD1A-5F49-A080-8B739D99E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72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F5F259-B76C-DC41-9AEE-21C90348A5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13CA61-E678-904F-BE80-EB68210BA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CF774-A317-BA43-B657-EAEB50893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611B2-8552-A040-B065-1F07D3ADA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1C708-5CBF-D341-8E5A-5FC536FA3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13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94168-2F2C-0C4D-89CC-3DAEFCBAE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6347E-471B-5647-B390-DE5438F95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41AC9-DCAA-F941-99C8-B81FC46EF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3753F0-889D-A74B-B84E-9E88D20D2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CEE51-C131-264A-A636-D11A384C2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33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96058-00C5-EB42-B53E-54437813D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168C8-1D62-074B-9F9C-9372D3ACE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BF395-98FF-4149-B05D-A1F1F18B3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455D5-8837-C047-8782-6FC8801FD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FE070-7823-7A41-AD02-727C08E9E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5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F790A-AC74-374D-AA39-9BB3BD49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BAE66-CDDB-D145-92EF-089660513E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B49DC1-8DC5-7A43-8D49-823057870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5D04B-37D6-FB41-A307-1B870F68C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DE9320-C266-3441-9BA8-CDB2A580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8390A4-904D-E349-BDDE-389354380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93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297D4-6F79-E34B-9473-2645DE9A1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5BD20-F739-4044-BF8D-7AE4BBE55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2AF5D-32B8-CD49-B7F5-91DAC6B56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9197AB-692E-6F4E-AE56-F40CD1049D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249675-C536-3A41-837F-EB9035A8CB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65FEC-DC7E-E74F-9F33-6706DB236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A2A589-A025-DB41-9583-0C073B9F0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9AA7F6-219F-4947-8AE6-0F473FC7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63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845FC-7717-5743-973E-5192DAAD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523797-E49B-6D44-82EB-0965702BE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115E4-6CC8-1F41-B791-35C82FD09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69C81-4486-7E49-A5ED-1E13C987E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7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049B08-FA4B-BA4C-A100-0C336DA56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3C7DB0-30B0-9A46-A7B6-4BE3BED7B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FE9FBF-F6A3-D844-AE9B-77939D8A6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4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8F71B-5BEF-BC41-8FDB-C5B8B0F1B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EE03F-22DC-5846-92F5-C7C572587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57E51-B29A-C04A-96EE-1AE7BE6594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E1B64-B623-194C-A47B-CD1EC3A7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BBF87-9603-B843-A570-0D1999CF8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11BD30-48F8-674E-9444-202D495F1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27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F282C-3547-284D-8DBF-4A5B689A7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B816A4-F117-CA48-AAD5-BEE0603AF6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FAC59-86D8-264E-89A8-39D14B9105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C81D3C-62C9-FE4D-918E-4A7731161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67A8EE-6880-074D-82A2-4EFB73206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EA1D43-7503-7349-AF8E-4FD21D96F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490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85A787-BAAA-DD46-B519-9C6C5C921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F61C3-6A8C-3944-B849-51FA864C0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17BA2-74CC-904A-A627-B0CA3AD82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2527B-18CC-3E4F-B462-ADB4CBD61E39}" type="datetimeFigureOut">
              <a:rPr lang="en-US" smtClean="0"/>
              <a:t>4/15/20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F68E4-A269-2D49-802E-3A17ACC98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9E3B2-F181-3846-A4A6-309A41F90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BCD05-4134-B44C-A42D-CC8A63581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4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mans face&#10;&#10;Description automatically generated">
            <a:extLst>
              <a:ext uri="{FF2B5EF4-FFF2-40B4-BE49-F238E27FC236}">
                <a16:creationId xmlns:a16="http://schemas.microsoft.com/office/drawing/2014/main" id="{A1499D41-DABE-9A48-A485-B1FD3EB38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4F78547-E417-864C-BE3E-DC071BE35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8900" y="2245145"/>
            <a:ext cx="6197600" cy="23876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en-US" sz="5600" b="1" dirty="0">
                <a:solidFill>
                  <a:schemeClr val="bg1"/>
                </a:solidFill>
                <a:latin typeface="Gotham Bold" pitchFamily="2" charset="0"/>
                <a:cs typeface="Gotham Bold" pitchFamily="2" charset="0"/>
              </a:rPr>
              <a:t>INTRODUCING INITIATIVES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5E9AF9-4200-254B-914E-7632B27D4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900" y="4854043"/>
            <a:ext cx="6197600" cy="893762"/>
          </a:xfrm>
        </p:spPr>
        <p:txBody>
          <a:bodyPr>
            <a:normAutofit/>
          </a:bodyPr>
          <a:lstStyle/>
          <a:p>
            <a:pPr algn="l"/>
            <a:r>
              <a:rPr lang="en-US" sz="21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 new feature of {{ </a:t>
            </a:r>
            <a:r>
              <a:rPr lang="en-US" sz="2100" dirty="0" err="1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ProgramName</a:t>
            </a:r>
            <a:r>
              <a:rPr lang="en-US" sz="21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 }}</a:t>
            </a:r>
          </a:p>
        </p:txBody>
      </p:sp>
    </p:spTree>
    <p:extLst>
      <p:ext uri="{BB962C8B-B14F-4D97-AF65-F5344CB8AC3E}">
        <p14:creationId xmlns:p14="http://schemas.microsoft.com/office/powerpoint/2010/main" val="2021732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EB6E330-2E46-6B41-8E62-FE18D7BF9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138765" cy="131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Post the first message to your project’s dedicated social feed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1752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spc="-3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MAKE IT SOCIAL</a:t>
            </a:r>
          </a:p>
        </p:txBody>
      </p:sp>
    </p:spTree>
    <p:extLst>
      <p:ext uri="{BB962C8B-B14F-4D97-AF65-F5344CB8AC3E}">
        <p14:creationId xmlns:p14="http://schemas.microsoft.com/office/powerpoint/2010/main" val="3893805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ood&#10;&#10;Description automatically generated">
            <a:extLst>
              <a:ext uri="{FF2B5EF4-FFF2-40B4-BE49-F238E27FC236}">
                <a16:creationId xmlns:a16="http://schemas.microsoft.com/office/drawing/2014/main" id="{7EC8AA8C-9BBE-2F47-B75D-2CA1556393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007030" cy="131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Celebrate progress and goals with award recognition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224262"/>
            <a:ext cx="3747916" cy="2107142"/>
          </a:xfrm>
        </p:spPr>
        <p:txBody>
          <a:bodyPr>
            <a:normAutofit/>
          </a:bodyPr>
          <a:lstStyle/>
          <a:p>
            <a:pPr>
              <a:lnSpc>
                <a:spcPct val="125000"/>
              </a:lnSpc>
            </a:pPr>
            <a:r>
              <a:rPr lang="en-US" sz="2300" spc="4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RECOGNIZE ACCOMPLISHMENTS</a:t>
            </a:r>
          </a:p>
        </p:txBody>
      </p:sp>
    </p:spTree>
    <p:extLst>
      <p:ext uri="{BB962C8B-B14F-4D97-AF65-F5344CB8AC3E}">
        <p14:creationId xmlns:p14="http://schemas.microsoft.com/office/powerpoint/2010/main" val="1941403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3038" y="2278631"/>
            <a:ext cx="9825924" cy="2347619"/>
          </a:xfrm>
        </p:spPr>
        <p:txBody>
          <a:bodyPr>
            <a:normAutofit/>
          </a:bodyPr>
          <a:lstStyle/>
          <a:p>
            <a:pPr algn="ctr">
              <a:lnSpc>
                <a:spcPct val="95000"/>
              </a:lnSpc>
            </a:pPr>
            <a:r>
              <a:rPr lang="en-US" sz="3300" dirty="0">
                <a:latin typeface="Gotham Medium" pitchFamily="2" charset="0"/>
                <a:cs typeface="Gotham Medium" pitchFamily="2" charset="0"/>
              </a:rPr>
              <a:t>THANKS FOR TAKING ADVANTAGE OF </a:t>
            </a:r>
            <a:br>
              <a:rPr lang="en-US" sz="3300" dirty="0">
                <a:latin typeface="Gotham Medium" pitchFamily="2" charset="0"/>
                <a:cs typeface="Gotham Medium" pitchFamily="2" charset="0"/>
              </a:rPr>
            </a:br>
            <a:r>
              <a:rPr lang="en-US" sz="3300" dirty="0">
                <a:latin typeface="Gotham Medium" pitchFamily="2" charset="0"/>
                <a:cs typeface="Gotham Medium" pitchFamily="2" charset="0"/>
              </a:rPr>
              <a:t>THIS GREAT OPPORTUNITY TO RALLY </a:t>
            </a:r>
            <a:br>
              <a:rPr lang="en-US" sz="3300" dirty="0">
                <a:latin typeface="Gotham Medium" pitchFamily="2" charset="0"/>
                <a:cs typeface="Gotham Medium" pitchFamily="2" charset="0"/>
              </a:rPr>
            </a:br>
            <a:r>
              <a:rPr lang="en-US" sz="3300" dirty="0">
                <a:latin typeface="Gotham Medium" pitchFamily="2" charset="0"/>
                <a:cs typeface="Gotham Medium" pitchFamily="2" charset="0"/>
              </a:rPr>
              <a:t>YOUR TEAM AROUND AN INITIATIVE!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1EB114C-F851-1E45-A0D8-83E0FA9DCD45}"/>
              </a:ext>
            </a:extLst>
          </p:cNvPr>
          <p:cNvSpPr txBox="1">
            <a:spLocks/>
          </p:cNvSpPr>
          <p:nvPr/>
        </p:nvSpPr>
        <p:spPr>
          <a:xfrm>
            <a:off x="2287112" y="4486762"/>
            <a:ext cx="7617776" cy="7926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300" dirty="0">
                <a:latin typeface="Gotham Medium" pitchFamily="2" charset="0"/>
                <a:cs typeface="Gotham Medium" pitchFamily="2" charset="0"/>
              </a:rPr>
              <a:t>Get started today with {{ </a:t>
            </a:r>
            <a:r>
              <a:rPr lang="en-US" sz="2300" dirty="0" err="1">
                <a:latin typeface="Gotham Medium" pitchFamily="2" charset="0"/>
                <a:cs typeface="Gotham Medium" pitchFamily="2" charset="0"/>
              </a:rPr>
              <a:t>ProgramName</a:t>
            </a:r>
            <a:r>
              <a:rPr lang="en-US" sz="2300" dirty="0">
                <a:latin typeface="Gotham Medium" pitchFamily="2" charset="0"/>
                <a:cs typeface="Gotham Medium" pitchFamily="2" charset="0"/>
              </a:rPr>
              <a:t> }}</a:t>
            </a:r>
          </a:p>
        </p:txBody>
      </p:sp>
    </p:spTree>
    <p:extLst>
      <p:ext uri="{BB962C8B-B14F-4D97-AF65-F5344CB8AC3E}">
        <p14:creationId xmlns:p14="http://schemas.microsoft.com/office/powerpoint/2010/main" val="409181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0EC8A55-8655-1347-9834-FF6E38B6317E}"/>
              </a:ext>
            </a:extLst>
          </p:cNvPr>
          <p:cNvSpPr/>
          <p:nvPr/>
        </p:nvSpPr>
        <p:spPr>
          <a:xfrm>
            <a:off x="0" y="0"/>
            <a:ext cx="12192000" cy="300667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AFF7F-1B05-A247-9216-E63BD531F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970" y="630511"/>
            <a:ext cx="10515600" cy="2017448"/>
          </a:xfrm>
        </p:spPr>
        <p:txBody>
          <a:bodyPr>
            <a:noAutofit/>
          </a:bodyPr>
          <a:lstStyle/>
          <a:p>
            <a:pPr>
              <a:lnSpc>
                <a:spcPts val="5620"/>
              </a:lnSpc>
              <a:spcBef>
                <a:spcPts val="0"/>
              </a:spcBef>
            </a:pPr>
            <a:r>
              <a:rPr lang="en-US" sz="47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CREATE AN INITIATIVE. </a:t>
            </a:r>
            <a:br>
              <a:rPr lang="en-US" sz="47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</a:br>
            <a:r>
              <a:rPr lang="en-US" sz="47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MOTIVATE YOUR TEAM.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CE90F-A0C0-704F-9E0B-2E019FA67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714" y="3739123"/>
            <a:ext cx="10613041" cy="2519362"/>
          </a:xfrm>
        </p:spPr>
        <p:txBody>
          <a:bodyPr>
            <a:normAutofit/>
          </a:bodyPr>
          <a:lstStyle/>
          <a:p>
            <a:pPr marL="411480" indent="-411480"/>
            <a:r>
              <a:rPr lang="en-US" sz="1900" dirty="0">
                <a:latin typeface="Gotham Book" pitchFamily="2" charset="0"/>
                <a:cs typeface="Gotham Book" pitchFamily="2" charset="0"/>
              </a:rPr>
              <a:t>New capability within {{ Program Name }}</a:t>
            </a:r>
          </a:p>
          <a:p>
            <a:pPr marL="411480" indent="-411480"/>
            <a:r>
              <a:rPr lang="en-US" sz="1900" dirty="0">
                <a:latin typeface="Gotham Book" pitchFamily="2" charset="0"/>
                <a:cs typeface="Gotham Book" pitchFamily="2" charset="0"/>
              </a:rPr>
              <a:t>Rally teams around a common goal, challenge or project</a:t>
            </a:r>
          </a:p>
          <a:p>
            <a:pPr marL="411480" indent="-411480">
              <a:lnSpc>
                <a:spcPts val="2920"/>
              </a:lnSpc>
            </a:pPr>
            <a:r>
              <a:rPr lang="en-US" sz="1900" dirty="0">
                <a:latin typeface="Gotham Book" pitchFamily="2" charset="0"/>
                <a:cs typeface="Gotham Book" pitchFamily="2" charset="0"/>
              </a:rPr>
              <a:t>Build your own focused recognition program around initiatives like </a:t>
            </a:r>
            <a:br>
              <a:rPr lang="en-US" sz="1900" dirty="0">
                <a:latin typeface="Gotham Book" pitchFamily="2" charset="0"/>
                <a:cs typeface="Gotham Book" pitchFamily="2" charset="0"/>
              </a:rPr>
            </a:br>
            <a:r>
              <a:rPr lang="en-US" sz="1900" dirty="0">
                <a:latin typeface="Gotham Book" pitchFamily="2" charset="0"/>
                <a:cs typeface="Gotham Book" pitchFamily="2" charset="0"/>
              </a:rPr>
              <a:t>Safety, Wellbeing, Security—any business goal you’d like</a:t>
            </a:r>
          </a:p>
          <a:p>
            <a:pPr marL="411480" indent="-411480"/>
            <a:r>
              <a:rPr lang="en-US" sz="1900" dirty="0">
                <a:latin typeface="Gotham Book" pitchFamily="2" charset="0"/>
                <a:cs typeface="Gotham Book" pitchFamily="2" charset="0"/>
              </a:rPr>
              <a:t>Easy, self-serve</a:t>
            </a:r>
          </a:p>
        </p:txBody>
      </p:sp>
    </p:spTree>
    <p:extLst>
      <p:ext uri="{BB962C8B-B14F-4D97-AF65-F5344CB8AC3E}">
        <p14:creationId xmlns:p14="http://schemas.microsoft.com/office/powerpoint/2010/main" val="574956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9538958-636A-254A-A627-0AF825F4A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4420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GETTING STARTED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493971" cy="17350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5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• Visit {{ </a:t>
            </a:r>
            <a:r>
              <a:rPr lang="en-US" sz="2000" spc="-50" dirty="0" err="1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ProgramName</a:t>
            </a:r>
            <a:r>
              <a:rPr lang="en-US" sz="2000" spc="-5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 }} </a:t>
            </a:r>
          </a:p>
          <a:p>
            <a:pPr marL="460375">
              <a:lnSpc>
                <a:spcPct val="137000"/>
              </a:lnSpc>
              <a:buSzPct val="70000"/>
            </a:pPr>
            <a:r>
              <a:rPr lang="en-US" sz="14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○</a:t>
            </a:r>
            <a:r>
              <a:rPr lang="en-US" dirty="0">
                <a:latin typeface="Gotham Medium" pitchFamily="2" charset="0"/>
                <a:cs typeface="Gotham Medium" pitchFamily="2" charset="0"/>
              </a:rPr>
              <a:t>  </a:t>
            </a:r>
            <a:r>
              <a:rPr lang="en-US" sz="2000" spc="-5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Select Programs </a:t>
            </a:r>
          </a:p>
          <a:p>
            <a:pPr marL="460375">
              <a:lnSpc>
                <a:spcPct val="137000"/>
              </a:lnSpc>
              <a:buSzPct val="70000"/>
            </a:pPr>
            <a:r>
              <a:rPr lang="en-US" sz="14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○</a:t>
            </a:r>
            <a:r>
              <a:rPr lang="en-US" sz="2000" spc="-5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  </a:t>
            </a:r>
            <a:r>
              <a:rPr lang="en-US" sz="2000" spc="-5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Select Initiatives </a:t>
            </a:r>
          </a:p>
          <a:p>
            <a:pPr>
              <a:lnSpc>
                <a:spcPct val="137000"/>
              </a:lnSpc>
            </a:pPr>
            <a:r>
              <a:rPr lang="en-US" sz="2000" spc="-5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• Click Create Initiative </a:t>
            </a:r>
          </a:p>
        </p:txBody>
      </p:sp>
    </p:spTree>
    <p:extLst>
      <p:ext uri="{BB962C8B-B14F-4D97-AF65-F5344CB8AC3E}">
        <p14:creationId xmlns:p14="http://schemas.microsoft.com/office/powerpoint/2010/main" val="3943512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BE92471E-158A-7C4C-B06D-C61ECF329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172857" cy="1735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3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Decide on initiative name, objectives, </a:t>
            </a:r>
            <a:br>
              <a:rPr lang="en-US" sz="2000" spc="-3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</a:br>
            <a:r>
              <a:rPr lang="en-US" sz="2000" spc="-3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award criteria, budget and project owner(s)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3373"/>
            <a:ext cx="368022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spc="4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CREATE YOUR INITIATIVE</a:t>
            </a:r>
          </a:p>
        </p:txBody>
      </p:sp>
    </p:spTree>
    <p:extLst>
      <p:ext uri="{BB962C8B-B14F-4D97-AF65-F5344CB8AC3E}">
        <p14:creationId xmlns:p14="http://schemas.microsoft.com/office/powerpoint/2010/main" val="3249803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E67E7F0-A31D-BD49-AA64-E35320034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2869083" cy="131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Designate a budget and structure as </a:t>
            </a:r>
          </a:p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you’d like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299396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MANAGE BUDGETS</a:t>
            </a:r>
          </a:p>
        </p:txBody>
      </p:sp>
    </p:spTree>
    <p:extLst>
      <p:ext uri="{BB962C8B-B14F-4D97-AF65-F5344CB8AC3E}">
        <p14:creationId xmlns:p14="http://schemas.microsoft.com/office/powerpoint/2010/main" val="3909816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B61BD51C-A323-2B42-9D45-BBD0F478D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394231" cy="89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Give your initiative a unique look and feel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1752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MAKE IT CUSTOM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7CD8D71-F0F5-DC46-9A9C-00778240119C}"/>
              </a:ext>
            </a:extLst>
          </p:cNvPr>
          <p:cNvSpPr txBox="1">
            <a:spLocks/>
          </p:cNvSpPr>
          <p:nvPr/>
        </p:nvSpPr>
        <p:spPr>
          <a:xfrm>
            <a:off x="9356999" y="893099"/>
            <a:ext cx="2835001" cy="38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00" dirty="0">
                <a:latin typeface="Gotham Book" pitchFamily="2" charset="0"/>
                <a:cs typeface="Gotham Book" pitchFamily="2" charset="0"/>
              </a:rPr>
              <a:t>Program Name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32A7AA2-4671-C348-A6E1-7BEDF18B1CF8}"/>
              </a:ext>
            </a:extLst>
          </p:cNvPr>
          <p:cNvSpPr txBox="1">
            <a:spLocks/>
          </p:cNvSpPr>
          <p:nvPr/>
        </p:nvSpPr>
        <p:spPr>
          <a:xfrm>
            <a:off x="9356999" y="2140714"/>
            <a:ext cx="2835001" cy="38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00" dirty="0">
                <a:latin typeface="Gotham Book" pitchFamily="2" charset="0"/>
                <a:cs typeface="Gotham Book" pitchFamily="2" charset="0"/>
              </a:rPr>
              <a:t>Banner Image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71FBBB-7820-4A4E-A75D-BFF878197133}"/>
              </a:ext>
            </a:extLst>
          </p:cNvPr>
          <p:cNvSpPr txBox="1">
            <a:spLocks/>
          </p:cNvSpPr>
          <p:nvPr/>
        </p:nvSpPr>
        <p:spPr>
          <a:xfrm>
            <a:off x="9356999" y="3202348"/>
            <a:ext cx="2835001" cy="38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00" dirty="0">
                <a:latin typeface="Gotham Book" pitchFamily="2" charset="0"/>
                <a:cs typeface="Gotham Book" pitchFamily="2" charset="0"/>
              </a:rPr>
              <a:t>Program Description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68A62BD-5301-3B43-9873-F7E4E50B39DE}"/>
              </a:ext>
            </a:extLst>
          </p:cNvPr>
          <p:cNvSpPr txBox="1">
            <a:spLocks/>
          </p:cNvSpPr>
          <p:nvPr/>
        </p:nvSpPr>
        <p:spPr>
          <a:xfrm>
            <a:off x="9356999" y="4318225"/>
            <a:ext cx="2835001" cy="381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700" dirty="0">
                <a:latin typeface="Gotham Book" pitchFamily="2" charset="0"/>
                <a:cs typeface="Gotham Book" pitchFamily="2" charset="0"/>
              </a:rPr>
              <a:t>Award Names</a:t>
            </a:r>
          </a:p>
        </p:txBody>
      </p:sp>
    </p:spTree>
    <p:extLst>
      <p:ext uri="{BB962C8B-B14F-4D97-AF65-F5344CB8AC3E}">
        <p14:creationId xmlns:p14="http://schemas.microsoft.com/office/powerpoint/2010/main" val="478041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B2A13F1-C9F8-1144-853D-C8238BD70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2876831" cy="891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3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Make each challenge fun and unique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1752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CREATE AWARDS</a:t>
            </a:r>
          </a:p>
        </p:txBody>
      </p:sp>
    </p:spTree>
    <p:extLst>
      <p:ext uri="{BB962C8B-B14F-4D97-AF65-F5344CB8AC3E}">
        <p14:creationId xmlns:p14="http://schemas.microsoft.com/office/powerpoint/2010/main" val="44885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93549B52-936A-1D41-8604-3392F8139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115520" cy="2156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Select team members to invite {{ and give each a points budget for peer-to-peer (team) recognition }}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1752"/>
            <a:ext cx="3403599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spc="-4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ADD PARTICIPANTS</a:t>
            </a:r>
          </a:p>
        </p:txBody>
      </p:sp>
    </p:spTree>
    <p:extLst>
      <p:ext uri="{BB962C8B-B14F-4D97-AF65-F5344CB8AC3E}">
        <p14:creationId xmlns:p14="http://schemas.microsoft.com/office/powerpoint/2010/main" val="3219673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B667A4-C640-BF47-B755-F9034748F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FBCD0A-68D4-D348-979A-4A5F9832A023}"/>
              </a:ext>
            </a:extLst>
          </p:cNvPr>
          <p:cNvSpPr txBox="1"/>
          <p:nvPr/>
        </p:nvSpPr>
        <p:spPr>
          <a:xfrm>
            <a:off x="548640" y="2651760"/>
            <a:ext cx="3138765" cy="131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Change initiative </a:t>
            </a:r>
          </a:p>
          <a:p>
            <a:pPr>
              <a:lnSpc>
                <a:spcPct val="137000"/>
              </a:lnSpc>
            </a:pPr>
            <a:r>
              <a:rPr lang="en-US" sz="2000" spc="-20" dirty="0">
                <a:solidFill>
                  <a:schemeClr val="bg1"/>
                </a:solidFill>
                <a:latin typeface="Gotham Book" pitchFamily="2" charset="0"/>
                <a:cs typeface="Gotham Book" pitchFamily="2" charset="0"/>
              </a:rPr>
              <a:t>status from inactive to activate and go!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CAC5D7-D565-0A46-B8B3-25174CABE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01752"/>
            <a:ext cx="2768600" cy="2107142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sz="2900" spc="-30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ACTIVATE AND GO</a:t>
            </a:r>
          </a:p>
        </p:txBody>
      </p:sp>
    </p:spTree>
    <p:extLst>
      <p:ext uri="{BB962C8B-B14F-4D97-AF65-F5344CB8AC3E}">
        <p14:creationId xmlns:p14="http://schemas.microsoft.com/office/powerpoint/2010/main" val="215484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514</Words>
  <Application>Microsoft Macintosh PowerPoint</Application>
  <PresentationFormat>Widescreen</PresentationFormat>
  <Paragraphs>94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Gotham Bold</vt:lpstr>
      <vt:lpstr>Gotham Book</vt:lpstr>
      <vt:lpstr>Gotham Medium</vt:lpstr>
      <vt:lpstr>Office Theme</vt:lpstr>
      <vt:lpstr>INTRODUCING INITIATIVES</vt:lpstr>
      <vt:lpstr>CREATE AN INITIATIVE.  MOTIVATE YOUR TEAM.</vt:lpstr>
      <vt:lpstr>GETTING STARTED</vt:lpstr>
      <vt:lpstr>CREATE YOUR INITIATIVE</vt:lpstr>
      <vt:lpstr>MANAGE BUDGETS</vt:lpstr>
      <vt:lpstr>MAKE IT CUSTOM</vt:lpstr>
      <vt:lpstr>CREATE AWARDS</vt:lpstr>
      <vt:lpstr>ADD PARTICIPANTS</vt:lpstr>
      <vt:lpstr>ACTIVATE AND GO</vt:lpstr>
      <vt:lpstr>MAKE IT SOCIAL</vt:lpstr>
      <vt:lpstr>RECOGNIZE ACCOMPLISHMENTS</vt:lpstr>
      <vt:lpstr>THANKS FOR TAKING ADVANTAGE OF  THIS GREAT OPPORTUNITY TO RALLY  YOUR TEAM AROUND AN INITIATIVE!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Ryan McDaniel</cp:lastModifiedBy>
  <cp:revision>28</cp:revision>
  <dcterms:created xsi:type="dcterms:W3CDTF">2019-08-02T22:32:35Z</dcterms:created>
  <dcterms:modified xsi:type="dcterms:W3CDTF">2020-04-15T19:57:54Z</dcterms:modified>
</cp:coreProperties>
</file>