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7"/>
  </p:notesMasterIdLst>
  <p:sldIdLst>
    <p:sldId id="257" r:id="rId2"/>
    <p:sldId id="258" r:id="rId3"/>
    <p:sldId id="259" r:id="rId4"/>
    <p:sldId id="260" r:id="rId5"/>
    <p:sldId id="262" r:id="rId6"/>
  </p:sldIdLst>
  <p:sldSz cx="13030200" cy="7315200"/>
  <p:notesSz cx="6858000" cy="9144000"/>
  <p:defaultTextStyle>
    <a:defPPr>
      <a:defRPr lang="en-US"/>
    </a:defPPr>
    <a:lvl1pPr marL="0" algn="l" defTabSz="976579" rtl="0" eaLnBrk="1" latinLnBrk="0" hangingPunct="1">
      <a:defRPr sz="1922" kern="1200">
        <a:solidFill>
          <a:schemeClr val="tx1"/>
        </a:solidFill>
        <a:latin typeface="+mn-lt"/>
        <a:ea typeface="+mn-ea"/>
        <a:cs typeface="+mn-cs"/>
      </a:defRPr>
    </a:lvl1pPr>
    <a:lvl2pPr marL="488290" algn="l" defTabSz="976579" rtl="0" eaLnBrk="1" latinLnBrk="0" hangingPunct="1">
      <a:defRPr sz="1922" kern="1200">
        <a:solidFill>
          <a:schemeClr val="tx1"/>
        </a:solidFill>
        <a:latin typeface="+mn-lt"/>
        <a:ea typeface="+mn-ea"/>
        <a:cs typeface="+mn-cs"/>
      </a:defRPr>
    </a:lvl2pPr>
    <a:lvl3pPr marL="976579" algn="l" defTabSz="976579" rtl="0" eaLnBrk="1" latinLnBrk="0" hangingPunct="1">
      <a:defRPr sz="1922" kern="1200">
        <a:solidFill>
          <a:schemeClr val="tx1"/>
        </a:solidFill>
        <a:latin typeface="+mn-lt"/>
        <a:ea typeface="+mn-ea"/>
        <a:cs typeface="+mn-cs"/>
      </a:defRPr>
    </a:lvl3pPr>
    <a:lvl4pPr marL="1464869" algn="l" defTabSz="976579" rtl="0" eaLnBrk="1" latinLnBrk="0" hangingPunct="1">
      <a:defRPr sz="1922" kern="1200">
        <a:solidFill>
          <a:schemeClr val="tx1"/>
        </a:solidFill>
        <a:latin typeface="+mn-lt"/>
        <a:ea typeface="+mn-ea"/>
        <a:cs typeface="+mn-cs"/>
      </a:defRPr>
    </a:lvl4pPr>
    <a:lvl5pPr marL="1953158" algn="l" defTabSz="976579" rtl="0" eaLnBrk="1" latinLnBrk="0" hangingPunct="1">
      <a:defRPr sz="1922" kern="1200">
        <a:solidFill>
          <a:schemeClr val="tx1"/>
        </a:solidFill>
        <a:latin typeface="+mn-lt"/>
        <a:ea typeface="+mn-ea"/>
        <a:cs typeface="+mn-cs"/>
      </a:defRPr>
    </a:lvl5pPr>
    <a:lvl6pPr marL="2441448" algn="l" defTabSz="976579" rtl="0" eaLnBrk="1" latinLnBrk="0" hangingPunct="1">
      <a:defRPr sz="1922" kern="1200">
        <a:solidFill>
          <a:schemeClr val="tx1"/>
        </a:solidFill>
        <a:latin typeface="+mn-lt"/>
        <a:ea typeface="+mn-ea"/>
        <a:cs typeface="+mn-cs"/>
      </a:defRPr>
    </a:lvl6pPr>
    <a:lvl7pPr marL="2929738" algn="l" defTabSz="976579" rtl="0" eaLnBrk="1" latinLnBrk="0" hangingPunct="1">
      <a:defRPr sz="1922" kern="1200">
        <a:solidFill>
          <a:schemeClr val="tx1"/>
        </a:solidFill>
        <a:latin typeface="+mn-lt"/>
        <a:ea typeface="+mn-ea"/>
        <a:cs typeface="+mn-cs"/>
      </a:defRPr>
    </a:lvl7pPr>
    <a:lvl8pPr marL="3418027" algn="l" defTabSz="976579" rtl="0" eaLnBrk="1" latinLnBrk="0" hangingPunct="1">
      <a:defRPr sz="1922" kern="1200">
        <a:solidFill>
          <a:schemeClr val="tx1"/>
        </a:solidFill>
        <a:latin typeface="+mn-lt"/>
        <a:ea typeface="+mn-ea"/>
        <a:cs typeface="+mn-cs"/>
      </a:defRPr>
    </a:lvl8pPr>
    <a:lvl9pPr marL="3906317" algn="l" defTabSz="976579" rtl="0" eaLnBrk="1" latinLnBrk="0" hangingPunct="1">
      <a:defRPr sz="1922"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12" userDrawn="1">
          <p15:clr>
            <a:srgbClr val="A4A3A4"/>
          </p15:clr>
        </p15:guide>
        <p15:guide id="2" pos="5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96"/>
    <p:restoredTop sz="87791"/>
  </p:normalViewPr>
  <p:slideViewPr>
    <p:cSldViewPr snapToGrid="0" snapToObjects="1">
      <p:cViewPr varScale="1">
        <p:scale>
          <a:sx n="87" d="100"/>
          <a:sy n="87" d="100"/>
        </p:scale>
        <p:origin x="208" y="432"/>
      </p:cViewPr>
      <p:guideLst>
        <p:guide orient="horz" pos="1512"/>
        <p:guide pos="552"/>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6F354-013D-5848-8502-78CD4F1E2354}" type="datetimeFigureOut">
              <a:rPr lang="en-US" smtClean="0"/>
              <a:t>7/5/16</a:t>
            </a:fld>
            <a:endParaRPr lang="en-US"/>
          </a:p>
        </p:txBody>
      </p:sp>
      <p:sp>
        <p:nvSpPr>
          <p:cNvPr id="4" name="Slide Image Placeholder 3"/>
          <p:cNvSpPr>
            <a:spLocks noGrp="1" noRot="1" noChangeAspect="1"/>
          </p:cNvSpPr>
          <p:nvPr>
            <p:ph type="sldImg" idx="2"/>
          </p:nvPr>
        </p:nvSpPr>
        <p:spPr>
          <a:xfrm>
            <a:off x="681038" y="1143000"/>
            <a:ext cx="54959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6CB3AB-D3FC-534E-88F8-ABA7193CAE99}" type="slidenum">
              <a:rPr lang="en-US" smtClean="0"/>
              <a:t>‹#›</a:t>
            </a:fld>
            <a:endParaRPr lang="en-US"/>
          </a:p>
        </p:txBody>
      </p:sp>
    </p:spTree>
    <p:extLst>
      <p:ext uri="{BB962C8B-B14F-4D97-AF65-F5344CB8AC3E}">
        <p14:creationId xmlns:p14="http://schemas.microsoft.com/office/powerpoint/2010/main" val="296311946"/>
      </p:ext>
    </p:extLst>
  </p:cSld>
  <p:clrMap bg1="lt1" tx1="dk1" bg2="lt2" tx2="dk2" accent1="accent1" accent2="accent2" accent3="accent3" accent4="accent4" accent5="accent5" accent6="accent6" hlink="hlink" folHlink="folHlink"/>
  <p:notesStyle>
    <a:lvl1pPr marL="0" algn="l" defTabSz="976579" rtl="0" eaLnBrk="1" latinLnBrk="0" hangingPunct="1">
      <a:defRPr sz="1282" kern="1200">
        <a:solidFill>
          <a:schemeClr val="tx1"/>
        </a:solidFill>
        <a:latin typeface="+mn-lt"/>
        <a:ea typeface="+mn-ea"/>
        <a:cs typeface="+mn-cs"/>
      </a:defRPr>
    </a:lvl1pPr>
    <a:lvl2pPr marL="488290" algn="l" defTabSz="976579" rtl="0" eaLnBrk="1" latinLnBrk="0" hangingPunct="1">
      <a:defRPr sz="1282" kern="1200">
        <a:solidFill>
          <a:schemeClr val="tx1"/>
        </a:solidFill>
        <a:latin typeface="+mn-lt"/>
        <a:ea typeface="+mn-ea"/>
        <a:cs typeface="+mn-cs"/>
      </a:defRPr>
    </a:lvl2pPr>
    <a:lvl3pPr marL="976579" algn="l" defTabSz="976579" rtl="0" eaLnBrk="1" latinLnBrk="0" hangingPunct="1">
      <a:defRPr sz="1282" kern="1200">
        <a:solidFill>
          <a:schemeClr val="tx1"/>
        </a:solidFill>
        <a:latin typeface="+mn-lt"/>
        <a:ea typeface="+mn-ea"/>
        <a:cs typeface="+mn-cs"/>
      </a:defRPr>
    </a:lvl3pPr>
    <a:lvl4pPr marL="1464869" algn="l" defTabSz="976579" rtl="0" eaLnBrk="1" latinLnBrk="0" hangingPunct="1">
      <a:defRPr sz="1282" kern="1200">
        <a:solidFill>
          <a:schemeClr val="tx1"/>
        </a:solidFill>
        <a:latin typeface="+mn-lt"/>
        <a:ea typeface="+mn-ea"/>
        <a:cs typeface="+mn-cs"/>
      </a:defRPr>
    </a:lvl4pPr>
    <a:lvl5pPr marL="1953158" algn="l" defTabSz="976579" rtl="0" eaLnBrk="1" latinLnBrk="0" hangingPunct="1">
      <a:defRPr sz="1282" kern="1200">
        <a:solidFill>
          <a:schemeClr val="tx1"/>
        </a:solidFill>
        <a:latin typeface="+mn-lt"/>
        <a:ea typeface="+mn-ea"/>
        <a:cs typeface="+mn-cs"/>
      </a:defRPr>
    </a:lvl5pPr>
    <a:lvl6pPr marL="2441448" algn="l" defTabSz="976579" rtl="0" eaLnBrk="1" latinLnBrk="0" hangingPunct="1">
      <a:defRPr sz="1282" kern="1200">
        <a:solidFill>
          <a:schemeClr val="tx1"/>
        </a:solidFill>
        <a:latin typeface="+mn-lt"/>
        <a:ea typeface="+mn-ea"/>
        <a:cs typeface="+mn-cs"/>
      </a:defRPr>
    </a:lvl6pPr>
    <a:lvl7pPr marL="2929738" algn="l" defTabSz="976579" rtl="0" eaLnBrk="1" latinLnBrk="0" hangingPunct="1">
      <a:defRPr sz="1282" kern="1200">
        <a:solidFill>
          <a:schemeClr val="tx1"/>
        </a:solidFill>
        <a:latin typeface="+mn-lt"/>
        <a:ea typeface="+mn-ea"/>
        <a:cs typeface="+mn-cs"/>
      </a:defRPr>
    </a:lvl7pPr>
    <a:lvl8pPr marL="3418027" algn="l" defTabSz="976579" rtl="0" eaLnBrk="1" latinLnBrk="0" hangingPunct="1">
      <a:defRPr sz="1282" kern="1200">
        <a:solidFill>
          <a:schemeClr val="tx1"/>
        </a:solidFill>
        <a:latin typeface="+mn-lt"/>
        <a:ea typeface="+mn-ea"/>
        <a:cs typeface="+mn-cs"/>
      </a:defRPr>
    </a:lvl8pPr>
    <a:lvl9pPr marL="3906317" algn="l" defTabSz="976579" rtl="0" eaLnBrk="1" latinLnBrk="0" hangingPunct="1">
      <a:defRPr sz="12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6CB3AB-D3FC-534E-88F8-ABA7193CAE99}" type="slidenum">
              <a:rPr lang="en-US" smtClean="0"/>
              <a:t>2</a:t>
            </a:fld>
            <a:endParaRPr lang="en-US"/>
          </a:p>
        </p:txBody>
      </p:sp>
    </p:spTree>
    <p:extLst>
      <p:ext uri="{BB962C8B-B14F-4D97-AF65-F5344CB8AC3E}">
        <p14:creationId xmlns:p14="http://schemas.microsoft.com/office/powerpoint/2010/main" val="20986011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76579" rtl="0" eaLnBrk="1" fontAlgn="auto" latinLnBrk="0" hangingPunct="1">
              <a:lnSpc>
                <a:spcPct val="100000"/>
              </a:lnSpc>
              <a:spcBef>
                <a:spcPts val="0"/>
              </a:spcBef>
              <a:spcAft>
                <a:spcPts val="0"/>
              </a:spcAft>
              <a:buClrTx/>
              <a:buSzTx/>
              <a:buFontTx/>
              <a:buNone/>
              <a:tabLst/>
              <a:defRPr/>
            </a:pPr>
            <a:r>
              <a:rPr lang="en-US" sz="1282" kern="1200" dirty="0" smtClean="0">
                <a:solidFill>
                  <a:schemeClr val="tx1"/>
                </a:solidFill>
                <a:effectLst/>
                <a:latin typeface="+mn-lt"/>
                <a:ea typeface="+mn-ea"/>
                <a:cs typeface="+mn-cs"/>
              </a:rPr>
              <a:t>These are some of the behaviors that deserve to be recognized with </a:t>
            </a:r>
            <a:r>
              <a:rPr lang="en-US" sz="1282" kern="1200" dirty="0" err="1" smtClean="0">
                <a:solidFill>
                  <a:schemeClr val="tx1"/>
                </a:solidFill>
                <a:effectLst/>
                <a:latin typeface="+mn-lt"/>
                <a:ea typeface="+mn-ea"/>
                <a:cs typeface="+mn-cs"/>
              </a:rPr>
              <a:t>eCards</a:t>
            </a:r>
            <a:r>
              <a:rPr lang="en-US" sz="1282" kern="1200" dirty="0" smtClean="0">
                <a:solidFill>
                  <a:schemeClr val="tx1"/>
                </a:solidFill>
                <a:effectLst/>
                <a:latin typeface="+mn-lt"/>
                <a:ea typeface="+mn-ea"/>
                <a:cs typeface="+mn-cs"/>
              </a:rPr>
              <a:t>! You can encourage effort and celebrate daily acts of greatness by sending </a:t>
            </a:r>
            <a:r>
              <a:rPr lang="en-US" sz="1282" kern="1200" dirty="0" err="1" smtClean="0">
                <a:solidFill>
                  <a:schemeClr val="tx1"/>
                </a:solidFill>
                <a:effectLst/>
                <a:latin typeface="+mn-lt"/>
                <a:ea typeface="+mn-ea"/>
                <a:cs typeface="+mn-cs"/>
              </a:rPr>
              <a:t>eCards</a:t>
            </a:r>
            <a:r>
              <a:rPr lang="en-US" sz="1282"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36CB3AB-D3FC-534E-88F8-ABA7193CAE99}" type="slidenum">
              <a:rPr lang="en-US" smtClean="0"/>
              <a:t>3</a:t>
            </a:fld>
            <a:endParaRPr lang="en-US"/>
          </a:p>
        </p:txBody>
      </p:sp>
    </p:spTree>
    <p:extLst>
      <p:ext uri="{BB962C8B-B14F-4D97-AF65-F5344CB8AC3E}">
        <p14:creationId xmlns:p14="http://schemas.microsoft.com/office/powerpoint/2010/main" val="918193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76579" rtl="0" eaLnBrk="1" fontAlgn="auto" latinLnBrk="0" hangingPunct="1">
              <a:lnSpc>
                <a:spcPct val="100000"/>
              </a:lnSpc>
              <a:spcBef>
                <a:spcPts val="0"/>
              </a:spcBef>
              <a:spcAft>
                <a:spcPts val="0"/>
              </a:spcAft>
              <a:buClrTx/>
              <a:buSzTx/>
              <a:buFontTx/>
              <a:buNone/>
              <a:tabLst/>
              <a:defRPr/>
            </a:pPr>
            <a:r>
              <a:rPr lang="en-US" sz="1282" kern="1200" dirty="0" smtClean="0">
                <a:solidFill>
                  <a:schemeClr val="tx1"/>
                </a:solidFill>
                <a:effectLst/>
                <a:latin typeface="+mn-lt"/>
                <a:ea typeface="+mn-ea"/>
                <a:cs typeface="+mn-cs"/>
              </a:rPr>
              <a:t>Can you feel the difference in degree and impact here? These behaviors take more time to accomplish. Sometimes, they involve taking initiative outside of one’s role. They are accomplishments that impact the whole team—and sometimes customers or even our business. Great work like this always is worth rewarding with an award nomination, and we have several different levels of awards for recognizing increasing levels of scope.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036CB3AB-D3FC-534E-88F8-ABA7193CAE99}" type="slidenum">
              <a:rPr lang="en-US" smtClean="0"/>
              <a:t>4</a:t>
            </a:fld>
            <a:endParaRPr lang="en-US"/>
          </a:p>
        </p:txBody>
      </p:sp>
    </p:spTree>
    <p:extLst>
      <p:ext uri="{BB962C8B-B14F-4D97-AF65-F5344CB8AC3E}">
        <p14:creationId xmlns:p14="http://schemas.microsoft.com/office/powerpoint/2010/main" val="9627718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3181DD7-2ACF-D74C-8561-3B4EA5D933C9}" type="slidenum">
              <a:rPr lang="en-US" smtClean="0"/>
              <a:t>5</a:t>
            </a:fld>
            <a:endParaRPr lang="en-US"/>
          </a:p>
        </p:txBody>
      </p:sp>
    </p:spTree>
    <p:extLst>
      <p:ext uri="{BB962C8B-B14F-4D97-AF65-F5344CB8AC3E}">
        <p14:creationId xmlns:p14="http://schemas.microsoft.com/office/powerpoint/2010/main" val="910854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28775" y="1197187"/>
            <a:ext cx="9772650" cy="2546773"/>
          </a:xfrm>
        </p:spPr>
        <p:txBody>
          <a:bodyPr anchor="b"/>
          <a:lstStyle>
            <a:lvl1pPr algn="ctr">
              <a:defRPr sz="6400"/>
            </a:lvl1pPr>
          </a:lstStyle>
          <a:p>
            <a:r>
              <a:rPr lang="en-US" smtClean="0"/>
              <a:t>Click to edit Master title style</a:t>
            </a:r>
            <a:endParaRPr lang="en-US" dirty="0"/>
          </a:p>
        </p:txBody>
      </p:sp>
      <p:sp>
        <p:nvSpPr>
          <p:cNvPr id="3" name="Subtitle 2"/>
          <p:cNvSpPr>
            <a:spLocks noGrp="1"/>
          </p:cNvSpPr>
          <p:nvPr>
            <p:ph type="subTitle" idx="1"/>
          </p:nvPr>
        </p:nvSpPr>
        <p:spPr>
          <a:xfrm>
            <a:off x="1628775" y="3842174"/>
            <a:ext cx="9772650" cy="1766146"/>
          </a:xfrm>
        </p:spPr>
        <p:txBody>
          <a:bodyPr/>
          <a:lstStyle>
            <a:lvl1pPr marL="0" indent="0" algn="ctr">
              <a:buNone/>
              <a:defRPr sz="2560"/>
            </a:lvl1pPr>
            <a:lvl2pPr marL="487695" indent="0" algn="ctr">
              <a:buNone/>
              <a:defRPr sz="2133"/>
            </a:lvl2pPr>
            <a:lvl3pPr marL="975390" indent="0" algn="ctr">
              <a:buNone/>
              <a:defRPr sz="1920"/>
            </a:lvl3pPr>
            <a:lvl4pPr marL="1463086" indent="0" algn="ctr">
              <a:buNone/>
              <a:defRPr sz="1707"/>
            </a:lvl4pPr>
            <a:lvl5pPr marL="1950781" indent="0" algn="ctr">
              <a:buNone/>
              <a:defRPr sz="1707"/>
            </a:lvl5pPr>
            <a:lvl6pPr marL="2438476" indent="0" algn="ctr">
              <a:buNone/>
              <a:defRPr sz="1707"/>
            </a:lvl6pPr>
            <a:lvl7pPr marL="2926171" indent="0" algn="ctr">
              <a:buNone/>
              <a:defRPr sz="1707"/>
            </a:lvl7pPr>
            <a:lvl8pPr marL="3413867" indent="0" algn="ctr">
              <a:buNone/>
              <a:defRPr sz="1707"/>
            </a:lvl8pPr>
            <a:lvl9pPr marL="3901562" indent="0" algn="ctr">
              <a:buNone/>
              <a:defRPr sz="1707"/>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397502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396615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24737" y="389467"/>
            <a:ext cx="2809637" cy="619929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95826" y="389467"/>
            <a:ext cx="8266033" cy="619929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928665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2142509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89039" y="1823721"/>
            <a:ext cx="11238548" cy="3042919"/>
          </a:xfrm>
        </p:spPr>
        <p:txBody>
          <a:bodyPr anchor="b"/>
          <a:lstStyle>
            <a:lvl1pPr>
              <a:defRPr sz="6400"/>
            </a:lvl1pPr>
          </a:lstStyle>
          <a:p>
            <a:r>
              <a:rPr lang="en-US" smtClean="0"/>
              <a:t>Click to edit Master title style</a:t>
            </a:r>
            <a:endParaRPr lang="en-US" dirty="0"/>
          </a:p>
        </p:txBody>
      </p:sp>
      <p:sp>
        <p:nvSpPr>
          <p:cNvPr id="3" name="Text Placeholder 2"/>
          <p:cNvSpPr>
            <a:spLocks noGrp="1"/>
          </p:cNvSpPr>
          <p:nvPr>
            <p:ph type="body" idx="1"/>
          </p:nvPr>
        </p:nvSpPr>
        <p:spPr>
          <a:xfrm>
            <a:off x="889039" y="4895428"/>
            <a:ext cx="11238548" cy="1600199"/>
          </a:xfrm>
        </p:spPr>
        <p:txBody>
          <a:bodyPr/>
          <a:lstStyle>
            <a:lvl1pPr marL="0" indent="0">
              <a:buNone/>
              <a:defRPr sz="2560">
                <a:solidFill>
                  <a:schemeClr val="tx1">
                    <a:tint val="75000"/>
                  </a:schemeClr>
                </a:solidFill>
              </a:defRPr>
            </a:lvl1pPr>
            <a:lvl2pPr marL="487695" indent="0">
              <a:buNone/>
              <a:defRPr sz="2133">
                <a:solidFill>
                  <a:schemeClr val="tx1">
                    <a:tint val="75000"/>
                  </a:schemeClr>
                </a:solidFill>
              </a:defRPr>
            </a:lvl2pPr>
            <a:lvl3pPr marL="975390" indent="0">
              <a:buNone/>
              <a:defRPr sz="1920">
                <a:solidFill>
                  <a:schemeClr val="tx1">
                    <a:tint val="75000"/>
                  </a:schemeClr>
                </a:solidFill>
              </a:defRPr>
            </a:lvl3pPr>
            <a:lvl4pPr marL="1463086" indent="0">
              <a:buNone/>
              <a:defRPr sz="1707">
                <a:solidFill>
                  <a:schemeClr val="tx1">
                    <a:tint val="75000"/>
                  </a:schemeClr>
                </a:solidFill>
              </a:defRPr>
            </a:lvl4pPr>
            <a:lvl5pPr marL="1950781" indent="0">
              <a:buNone/>
              <a:defRPr sz="1707">
                <a:solidFill>
                  <a:schemeClr val="tx1">
                    <a:tint val="75000"/>
                  </a:schemeClr>
                </a:solidFill>
              </a:defRPr>
            </a:lvl5pPr>
            <a:lvl6pPr marL="2438476" indent="0">
              <a:buNone/>
              <a:defRPr sz="1707">
                <a:solidFill>
                  <a:schemeClr val="tx1">
                    <a:tint val="75000"/>
                  </a:schemeClr>
                </a:solidFill>
              </a:defRPr>
            </a:lvl6pPr>
            <a:lvl7pPr marL="2926171" indent="0">
              <a:buNone/>
              <a:defRPr sz="1707">
                <a:solidFill>
                  <a:schemeClr val="tx1">
                    <a:tint val="75000"/>
                  </a:schemeClr>
                </a:solidFill>
              </a:defRPr>
            </a:lvl7pPr>
            <a:lvl8pPr marL="3413867" indent="0">
              <a:buNone/>
              <a:defRPr sz="1707">
                <a:solidFill>
                  <a:schemeClr val="tx1">
                    <a:tint val="75000"/>
                  </a:schemeClr>
                </a:solidFill>
              </a:defRPr>
            </a:lvl8pPr>
            <a:lvl9pPr marL="3901562" indent="0">
              <a:buNone/>
              <a:defRPr sz="1707">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789338-123D-EE4A-BD3F-744C7A712CA5}" type="datetimeFigureOut">
              <a:rPr lang="en-US" smtClean="0"/>
              <a:t>7/5/16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539618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95826" y="1947333"/>
            <a:ext cx="5537835" cy="46414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596539" y="1947333"/>
            <a:ext cx="5537835" cy="46414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2067039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97523" y="389467"/>
            <a:ext cx="11238548" cy="141393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97524" y="1793241"/>
            <a:ext cx="5512385" cy="878839"/>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smtClean="0"/>
              <a:t>Click to edit Master text styles</a:t>
            </a:r>
          </a:p>
        </p:txBody>
      </p:sp>
      <p:sp>
        <p:nvSpPr>
          <p:cNvPr id="4" name="Content Placeholder 3"/>
          <p:cNvSpPr>
            <a:spLocks noGrp="1"/>
          </p:cNvSpPr>
          <p:nvPr>
            <p:ph sz="half" idx="2"/>
          </p:nvPr>
        </p:nvSpPr>
        <p:spPr>
          <a:xfrm>
            <a:off x="897524" y="2672080"/>
            <a:ext cx="5512385" cy="39302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596539" y="1793241"/>
            <a:ext cx="5539532" cy="878839"/>
          </a:xfrm>
        </p:spPr>
        <p:txBody>
          <a:bodyPr anchor="b"/>
          <a:lstStyle>
            <a:lvl1pPr marL="0" indent="0">
              <a:buNone/>
              <a:defRPr sz="2560" b="1"/>
            </a:lvl1pPr>
            <a:lvl2pPr marL="487695" indent="0">
              <a:buNone/>
              <a:defRPr sz="2133" b="1"/>
            </a:lvl2pPr>
            <a:lvl3pPr marL="975390" indent="0">
              <a:buNone/>
              <a:defRPr sz="1920" b="1"/>
            </a:lvl3pPr>
            <a:lvl4pPr marL="1463086" indent="0">
              <a:buNone/>
              <a:defRPr sz="1707" b="1"/>
            </a:lvl4pPr>
            <a:lvl5pPr marL="1950781" indent="0">
              <a:buNone/>
              <a:defRPr sz="1707" b="1"/>
            </a:lvl5pPr>
            <a:lvl6pPr marL="2438476" indent="0">
              <a:buNone/>
              <a:defRPr sz="1707" b="1"/>
            </a:lvl6pPr>
            <a:lvl7pPr marL="2926171" indent="0">
              <a:buNone/>
              <a:defRPr sz="1707" b="1"/>
            </a:lvl7pPr>
            <a:lvl8pPr marL="3413867" indent="0">
              <a:buNone/>
              <a:defRPr sz="1707" b="1"/>
            </a:lvl8pPr>
            <a:lvl9pPr marL="3901562" indent="0">
              <a:buNone/>
              <a:defRPr sz="1707" b="1"/>
            </a:lvl9pPr>
          </a:lstStyle>
          <a:p>
            <a:pPr lvl="0"/>
            <a:r>
              <a:rPr lang="en-US" smtClean="0"/>
              <a:t>Click to edit Master text styles</a:t>
            </a:r>
          </a:p>
        </p:txBody>
      </p:sp>
      <p:sp>
        <p:nvSpPr>
          <p:cNvPr id="6" name="Content Placeholder 5"/>
          <p:cNvSpPr>
            <a:spLocks noGrp="1"/>
          </p:cNvSpPr>
          <p:nvPr>
            <p:ph sz="quarter" idx="4"/>
          </p:nvPr>
        </p:nvSpPr>
        <p:spPr>
          <a:xfrm>
            <a:off x="6596539" y="2672080"/>
            <a:ext cx="5539532" cy="39302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9789338-123D-EE4A-BD3F-744C7A712CA5}" type="datetimeFigureOut">
              <a:rPr lang="en-US" smtClean="0"/>
              <a:t>7/5/16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894725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9789338-123D-EE4A-BD3F-744C7A712CA5}" type="datetimeFigureOut">
              <a:rPr lang="en-US" smtClean="0"/>
              <a:t>7/5/16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975738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789338-123D-EE4A-BD3F-744C7A712CA5}" type="datetimeFigureOut">
              <a:rPr lang="en-US" smtClean="0"/>
              <a:t>7/5/16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053303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7524" y="487680"/>
            <a:ext cx="4202578" cy="1706880"/>
          </a:xfrm>
        </p:spPr>
        <p:txBody>
          <a:bodyPr anchor="b"/>
          <a:lstStyle>
            <a:lvl1pPr>
              <a:defRPr sz="3413"/>
            </a:lvl1pPr>
          </a:lstStyle>
          <a:p>
            <a:r>
              <a:rPr lang="en-US" smtClean="0"/>
              <a:t>Click to edit Master title style</a:t>
            </a:r>
            <a:endParaRPr lang="en-US" dirty="0"/>
          </a:p>
        </p:txBody>
      </p:sp>
      <p:sp>
        <p:nvSpPr>
          <p:cNvPr id="3" name="Content Placeholder 2"/>
          <p:cNvSpPr>
            <a:spLocks noGrp="1"/>
          </p:cNvSpPr>
          <p:nvPr>
            <p:ph idx="1"/>
          </p:nvPr>
        </p:nvSpPr>
        <p:spPr>
          <a:xfrm>
            <a:off x="5539532" y="1053254"/>
            <a:ext cx="6596539" cy="5198533"/>
          </a:xfrm>
        </p:spPr>
        <p:txBody>
          <a:bodyPr/>
          <a:lstStyle>
            <a:lvl1pPr>
              <a:defRPr sz="3413"/>
            </a:lvl1pPr>
            <a:lvl2pPr>
              <a:defRPr sz="2987"/>
            </a:lvl2pPr>
            <a:lvl3pPr>
              <a:defRPr sz="2560"/>
            </a:lvl3pPr>
            <a:lvl4pPr>
              <a:defRPr sz="2133"/>
            </a:lvl4pPr>
            <a:lvl5pPr>
              <a:defRPr sz="2133"/>
            </a:lvl5pPr>
            <a:lvl6pPr>
              <a:defRPr sz="2133"/>
            </a:lvl6pPr>
            <a:lvl7pPr>
              <a:defRPr sz="2133"/>
            </a:lvl7pPr>
            <a:lvl8pPr>
              <a:defRPr sz="2133"/>
            </a:lvl8pPr>
            <a:lvl9pPr>
              <a:defRPr sz="2133"/>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97524" y="2194560"/>
            <a:ext cx="4202578" cy="4065694"/>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11594658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97524" y="487680"/>
            <a:ext cx="4202578" cy="1706880"/>
          </a:xfrm>
        </p:spPr>
        <p:txBody>
          <a:bodyPr anchor="b"/>
          <a:lstStyle>
            <a:lvl1pPr>
              <a:defRPr sz="3413"/>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539532" y="1053254"/>
            <a:ext cx="6596539" cy="5198533"/>
          </a:xfrm>
        </p:spPr>
        <p:txBody>
          <a:bodyPr anchor="t"/>
          <a:lstStyle>
            <a:lvl1pPr marL="0" indent="0">
              <a:buNone/>
              <a:defRPr sz="3413"/>
            </a:lvl1pPr>
            <a:lvl2pPr marL="487695" indent="0">
              <a:buNone/>
              <a:defRPr sz="2987"/>
            </a:lvl2pPr>
            <a:lvl3pPr marL="975390" indent="0">
              <a:buNone/>
              <a:defRPr sz="2560"/>
            </a:lvl3pPr>
            <a:lvl4pPr marL="1463086" indent="0">
              <a:buNone/>
              <a:defRPr sz="2133"/>
            </a:lvl4pPr>
            <a:lvl5pPr marL="1950781" indent="0">
              <a:buNone/>
              <a:defRPr sz="2133"/>
            </a:lvl5pPr>
            <a:lvl6pPr marL="2438476" indent="0">
              <a:buNone/>
              <a:defRPr sz="2133"/>
            </a:lvl6pPr>
            <a:lvl7pPr marL="2926171" indent="0">
              <a:buNone/>
              <a:defRPr sz="2133"/>
            </a:lvl7pPr>
            <a:lvl8pPr marL="3413867" indent="0">
              <a:buNone/>
              <a:defRPr sz="2133"/>
            </a:lvl8pPr>
            <a:lvl9pPr marL="3901562" indent="0">
              <a:buNone/>
              <a:defRPr sz="2133"/>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97524" y="2194560"/>
            <a:ext cx="4202578" cy="4065694"/>
          </a:xfrm>
        </p:spPr>
        <p:txBody>
          <a:bodyPr/>
          <a:lstStyle>
            <a:lvl1pPr marL="0" indent="0">
              <a:buNone/>
              <a:defRPr sz="1707"/>
            </a:lvl1pPr>
            <a:lvl2pPr marL="487695" indent="0">
              <a:buNone/>
              <a:defRPr sz="1493"/>
            </a:lvl2pPr>
            <a:lvl3pPr marL="975390" indent="0">
              <a:buNone/>
              <a:defRPr sz="1280"/>
            </a:lvl3pPr>
            <a:lvl4pPr marL="1463086" indent="0">
              <a:buNone/>
              <a:defRPr sz="1067"/>
            </a:lvl4pPr>
            <a:lvl5pPr marL="1950781" indent="0">
              <a:buNone/>
              <a:defRPr sz="1067"/>
            </a:lvl5pPr>
            <a:lvl6pPr marL="2438476" indent="0">
              <a:buNone/>
              <a:defRPr sz="1067"/>
            </a:lvl6pPr>
            <a:lvl7pPr marL="2926171" indent="0">
              <a:buNone/>
              <a:defRPr sz="1067"/>
            </a:lvl7pPr>
            <a:lvl8pPr marL="3413867" indent="0">
              <a:buNone/>
              <a:defRPr sz="1067"/>
            </a:lvl8pPr>
            <a:lvl9pPr marL="3901562" indent="0">
              <a:buNone/>
              <a:defRPr sz="1067"/>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789338-123D-EE4A-BD3F-744C7A712CA5}" type="datetimeFigureOut">
              <a:rPr lang="en-US" smtClean="0"/>
              <a:t>7/5/16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268C50-9673-814F-91DE-601809AE0C26}" type="slidenum">
              <a:rPr lang="en-US" smtClean="0"/>
              <a:t>‹#›</a:t>
            </a:fld>
            <a:endParaRPr lang="en-US"/>
          </a:p>
        </p:txBody>
      </p:sp>
    </p:spTree>
    <p:extLst>
      <p:ext uri="{BB962C8B-B14F-4D97-AF65-F5344CB8AC3E}">
        <p14:creationId xmlns:p14="http://schemas.microsoft.com/office/powerpoint/2010/main" val="8767348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5826" y="389467"/>
            <a:ext cx="11238548" cy="141393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95826" y="1947333"/>
            <a:ext cx="11238548" cy="46414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5826" y="6780107"/>
            <a:ext cx="2931795" cy="389467"/>
          </a:xfrm>
          <a:prstGeom prst="rect">
            <a:avLst/>
          </a:prstGeom>
        </p:spPr>
        <p:txBody>
          <a:bodyPr vert="horz" lIns="91440" tIns="45720" rIns="91440" bIns="45720" rtlCol="0" anchor="ctr"/>
          <a:lstStyle>
            <a:lvl1pPr algn="l">
              <a:defRPr sz="1280">
                <a:solidFill>
                  <a:schemeClr val="tx1">
                    <a:tint val="75000"/>
                  </a:schemeClr>
                </a:solidFill>
              </a:defRPr>
            </a:lvl1pPr>
          </a:lstStyle>
          <a:p>
            <a:fld id="{99789338-123D-EE4A-BD3F-744C7A712CA5}" type="datetimeFigureOut">
              <a:rPr lang="en-US" smtClean="0"/>
              <a:t>7/5/16</a:t>
            </a:fld>
            <a:endParaRPr lang="en-US"/>
          </a:p>
        </p:txBody>
      </p:sp>
      <p:sp>
        <p:nvSpPr>
          <p:cNvPr id="5" name="Footer Placeholder 4"/>
          <p:cNvSpPr>
            <a:spLocks noGrp="1"/>
          </p:cNvSpPr>
          <p:nvPr>
            <p:ph type="ftr" sz="quarter" idx="3"/>
          </p:nvPr>
        </p:nvSpPr>
        <p:spPr>
          <a:xfrm>
            <a:off x="4316254" y="6780107"/>
            <a:ext cx="4397693" cy="389467"/>
          </a:xfrm>
          <a:prstGeom prst="rect">
            <a:avLst/>
          </a:prstGeom>
        </p:spPr>
        <p:txBody>
          <a:bodyPr vert="horz" lIns="91440" tIns="45720" rIns="91440" bIns="45720" rtlCol="0" anchor="ctr"/>
          <a:lstStyle>
            <a:lvl1pPr algn="ctr">
              <a:defRPr sz="12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9202579" y="6780107"/>
            <a:ext cx="2931795" cy="389467"/>
          </a:xfrm>
          <a:prstGeom prst="rect">
            <a:avLst/>
          </a:prstGeom>
        </p:spPr>
        <p:txBody>
          <a:bodyPr vert="horz" lIns="91440" tIns="45720" rIns="91440" bIns="45720" rtlCol="0" anchor="ctr"/>
          <a:lstStyle>
            <a:lvl1pPr algn="r">
              <a:defRPr sz="1280">
                <a:solidFill>
                  <a:schemeClr val="tx1">
                    <a:tint val="75000"/>
                  </a:schemeClr>
                </a:solidFill>
              </a:defRPr>
            </a:lvl1pPr>
          </a:lstStyle>
          <a:p>
            <a:fld id="{D8268C50-9673-814F-91DE-601809AE0C26}" type="slidenum">
              <a:rPr lang="en-US" smtClean="0"/>
              <a:t>‹#›</a:t>
            </a:fld>
            <a:endParaRPr lang="en-US"/>
          </a:p>
        </p:txBody>
      </p:sp>
    </p:spTree>
    <p:extLst>
      <p:ext uri="{BB962C8B-B14F-4D97-AF65-F5344CB8AC3E}">
        <p14:creationId xmlns:p14="http://schemas.microsoft.com/office/powerpoint/2010/main" val="20664991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75390" rtl="0" eaLnBrk="1" latinLnBrk="0" hangingPunct="1">
        <a:lnSpc>
          <a:spcPct val="90000"/>
        </a:lnSpc>
        <a:spcBef>
          <a:spcPct val="0"/>
        </a:spcBef>
        <a:buNone/>
        <a:defRPr sz="4693" kern="1200">
          <a:solidFill>
            <a:schemeClr val="tx1"/>
          </a:solidFill>
          <a:latin typeface="+mj-lt"/>
          <a:ea typeface="+mj-ea"/>
          <a:cs typeface="+mj-cs"/>
        </a:defRPr>
      </a:lvl1pPr>
    </p:titleStyle>
    <p:bodyStyle>
      <a:lvl1pPr marL="243848" indent="-243848" algn="l" defTabSz="975390" rtl="0" eaLnBrk="1" latinLnBrk="0" hangingPunct="1">
        <a:lnSpc>
          <a:spcPct val="90000"/>
        </a:lnSpc>
        <a:spcBef>
          <a:spcPts val="1067"/>
        </a:spcBef>
        <a:buFont typeface="Arial" panose="020B0604020202020204" pitchFamily="34" charset="0"/>
        <a:buChar char="•"/>
        <a:defRPr sz="2987" kern="1200">
          <a:solidFill>
            <a:schemeClr val="tx1"/>
          </a:solidFill>
          <a:latin typeface="+mn-lt"/>
          <a:ea typeface="+mn-ea"/>
          <a:cs typeface="+mn-cs"/>
        </a:defRPr>
      </a:lvl1pPr>
      <a:lvl2pPr marL="731543" indent="-243848" algn="l" defTabSz="975390" rtl="0" eaLnBrk="1" latinLnBrk="0" hangingPunct="1">
        <a:lnSpc>
          <a:spcPct val="90000"/>
        </a:lnSpc>
        <a:spcBef>
          <a:spcPts val="533"/>
        </a:spcBef>
        <a:buFont typeface="Arial" panose="020B0604020202020204" pitchFamily="34" charset="0"/>
        <a:buChar char="•"/>
        <a:defRPr sz="2560" kern="1200">
          <a:solidFill>
            <a:schemeClr val="tx1"/>
          </a:solidFill>
          <a:latin typeface="+mn-lt"/>
          <a:ea typeface="+mn-ea"/>
          <a:cs typeface="+mn-cs"/>
        </a:defRPr>
      </a:lvl2pPr>
      <a:lvl3pPr marL="1219238" indent="-243848" algn="l" defTabSz="975390" rtl="0" eaLnBrk="1" latinLnBrk="0" hangingPunct="1">
        <a:lnSpc>
          <a:spcPct val="90000"/>
        </a:lnSpc>
        <a:spcBef>
          <a:spcPts val="533"/>
        </a:spcBef>
        <a:buFont typeface="Arial" panose="020B0604020202020204" pitchFamily="34" charset="0"/>
        <a:buChar char="•"/>
        <a:defRPr sz="2133" kern="1200">
          <a:solidFill>
            <a:schemeClr val="tx1"/>
          </a:solidFill>
          <a:latin typeface="+mn-lt"/>
          <a:ea typeface="+mn-ea"/>
          <a:cs typeface="+mn-cs"/>
        </a:defRPr>
      </a:lvl3pPr>
      <a:lvl4pPr marL="1706933"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4pPr>
      <a:lvl5pPr marL="219462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5pPr>
      <a:lvl6pPr marL="268232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6pPr>
      <a:lvl7pPr marL="3170019"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7pPr>
      <a:lvl8pPr marL="3657714"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8pPr>
      <a:lvl9pPr marL="4145410" indent="-243848" algn="l" defTabSz="975390" rtl="0" eaLnBrk="1" latinLnBrk="0" hangingPunct="1">
        <a:lnSpc>
          <a:spcPct val="90000"/>
        </a:lnSpc>
        <a:spcBef>
          <a:spcPts val="533"/>
        </a:spcBef>
        <a:buFont typeface="Arial" panose="020B0604020202020204" pitchFamily="34" charset="0"/>
        <a:buChar char="•"/>
        <a:defRPr sz="1920" kern="1200">
          <a:solidFill>
            <a:schemeClr val="tx1"/>
          </a:solidFill>
          <a:latin typeface="+mn-lt"/>
          <a:ea typeface="+mn-ea"/>
          <a:cs typeface="+mn-cs"/>
        </a:defRPr>
      </a:lvl9pPr>
    </p:bodyStyle>
    <p:otherStyle>
      <a:defPPr>
        <a:defRPr lang="en-US"/>
      </a:defPPr>
      <a:lvl1pPr marL="0" algn="l" defTabSz="975390" rtl="0" eaLnBrk="1" latinLnBrk="0" hangingPunct="1">
        <a:defRPr sz="1920" kern="1200">
          <a:solidFill>
            <a:schemeClr val="tx1"/>
          </a:solidFill>
          <a:latin typeface="+mn-lt"/>
          <a:ea typeface="+mn-ea"/>
          <a:cs typeface="+mn-cs"/>
        </a:defRPr>
      </a:lvl1pPr>
      <a:lvl2pPr marL="487695" algn="l" defTabSz="975390" rtl="0" eaLnBrk="1" latinLnBrk="0" hangingPunct="1">
        <a:defRPr sz="1920" kern="1200">
          <a:solidFill>
            <a:schemeClr val="tx1"/>
          </a:solidFill>
          <a:latin typeface="+mn-lt"/>
          <a:ea typeface="+mn-ea"/>
          <a:cs typeface="+mn-cs"/>
        </a:defRPr>
      </a:lvl2pPr>
      <a:lvl3pPr marL="975390" algn="l" defTabSz="975390" rtl="0" eaLnBrk="1" latinLnBrk="0" hangingPunct="1">
        <a:defRPr sz="1920" kern="1200">
          <a:solidFill>
            <a:schemeClr val="tx1"/>
          </a:solidFill>
          <a:latin typeface="+mn-lt"/>
          <a:ea typeface="+mn-ea"/>
          <a:cs typeface="+mn-cs"/>
        </a:defRPr>
      </a:lvl3pPr>
      <a:lvl4pPr marL="1463086" algn="l" defTabSz="975390" rtl="0" eaLnBrk="1" latinLnBrk="0" hangingPunct="1">
        <a:defRPr sz="1920" kern="1200">
          <a:solidFill>
            <a:schemeClr val="tx1"/>
          </a:solidFill>
          <a:latin typeface="+mn-lt"/>
          <a:ea typeface="+mn-ea"/>
          <a:cs typeface="+mn-cs"/>
        </a:defRPr>
      </a:lvl4pPr>
      <a:lvl5pPr marL="1950781" algn="l" defTabSz="975390" rtl="0" eaLnBrk="1" latinLnBrk="0" hangingPunct="1">
        <a:defRPr sz="1920" kern="1200">
          <a:solidFill>
            <a:schemeClr val="tx1"/>
          </a:solidFill>
          <a:latin typeface="+mn-lt"/>
          <a:ea typeface="+mn-ea"/>
          <a:cs typeface="+mn-cs"/>
        </a:defRPr>
      </a:lvl5pPr>
      <a:lvl6pPr marL="2438476" algn="l" defTabSz="975390" rtl="0" eaLnBrk="1" latinLnBrk="0" hangingPunct="1">
        <a:defRPr sz="1920" kern="1200">
          <a:solidFill>
            <a:schemeClr val="tx1"/>
          </a:solidFill>
          <a:latin typeface="+mn-lt"/>
          <a:ea typeface="+mn-ea"/>
          <a:cs typeface="+mn-cs"/>
        </a:defRPr>
      </a:lvl6pPr>
      <a:lvl7pPr marL="2926171" algn="l" defTabSz="975390" rtl="0" eaLnBrk="1" latinLnBrk="0" hangingPunct="1">
        <a:defRPr sz="1920" kern="1200">
          <a:solidFill>
            <a:schemeClr val="tx1"/>
          </a:solidFill>
          <a:latin typeface="+mn-lt"/>
          <a:ea typeface="+mn-ea"/>
          <a:cs typeface="+mn-cs"/>
        </a:defRPr>
      </a:lvl7pPr>
      <a:lvl8pPr marL="3413867" algn="l" defTabSz="975390" rtl="0" eaLnBrk="1" latinLnBrk="0" hangingPunct="1">
        <a:defRPr sz="1920" kern="1200">
          <a:solidFill>
            <a:schemeClr val="tx1"/>
          </a:solidFill>
          <a:latin typeface="+mn-lt"/>
          <a:ea typeface="+mn-ea"/>
          <a:cs typeface="+mn-cs"/>
        </a:defRPr>
      </a:lvl8pPr>
      <a:lvl9pPr marL="3901562" algn="l" defTabSz="975390" rtl="0" eaLnBrk="1" latinLnBrk="0" hangingPunct="1">
        <a:defRPr sz="19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png"/><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00" y="0"/>
            <a:ext cx="0" cy="0"/>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Tree>
    <p:extLst>
      <p:ext uri="{BB962C8B-B14F-4D97-AF65-F5344CB8AC3E}">
        <p14:creationId xmlns:p14="http://schemas.microsoft.com/office/powerpoint/2010/main" val="1291171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
        <p:nvSpPr>
          <p:cNvPr id="3" name="TextBox 2"/>
          <p:cNvSpPr txBox="1"/>
          <p:nvPr/>
        </p:nvSpPr>
        <p:spPr>
          <a:xfrm>
            <a:off x="4250725" y="543698"/>
            <a:ext cx="7908324" cy="1323439"/>
          </a:xfrm>
          <a:prstGeom prst="rect">
            <a:avLst/>
          </a:prstGeom>
          <a:noFill/>
        </p:spPr>
        <p:txBody>
          <a:bodyPr wrap="square" rtlCol="0">
            <a:spAutoFit/>
          </a:bodyPr>
          <a:lstStyle/>
          <a:p>
            <a:r>
              <a:rPr lang="en-US" sz="4000" dirty="0" err="1" smtClean="0">
                <a:solidFill>
                  <a:schemeClr val="bg1"/>
                </a:solidFill>
                <a:latin typeface="Gotham Medium" charset="0"/>
                <a:ea typeface="Gotham Medium" charset="0"/>
                <a:cs typeface="Gotham Medium" charset="0"/>
              </a:rPr>
              <a:t>eCARDs</a:t>
            </a:r>
            <a:r>
              <a:rPr lang="en-US" sz="4000" dirty="0" smtClean="0">
                <a:solidFill>
                  <a:schemeClr val="bg1"/>
                </a:solidFill>
                <a:latin typeface="Gotham Medium" charset="0"/>
                <a:ea typeface="Gotham Medium" charset="0"/>
                <a:cs typeface="Gotham Medium" charset="0"/>
              </a:rPr>
              <a:t> </a:t>
            </a:r>
            <a:r>
              <a:rPr lang="en-US" sz="4000" dirty="0" smtClean="0">
                <a:solidFill>
                  <a:schemeClr val="bg1"/>
                </a:solidFill>
                <a:latin typeface="Gotham Book" charset="0"/>
                <a:ea typeface="Gotham Book" charset="0"/>
                <a:cs typeface="Gotham Book" charset="0"/>
              </a:rPr>
              <a:t>OR </a:t>
            </a:r>
            <a:r>
              <a:rPr lang="en-US" sz="4000" dirty="0" smtClean="0">
                <a:solidFill>
                  <a:schemeClr val="bg1"/>
                </a:solidFill>
                <a:latin typeface="Gotham Medium" charset="0"/>
                <a:ea typeface="Gotham Medium" charset="0"/>
                <a:cs typeface="Gotham Medium" charset="0"/>
              </a:rPr>
              <a:t>NOMINATION</a:t>
            </a:r>
            <a:r>
              <a:rPr lang="en-US" sz="4000" dirty="0" smtClean="0">
                <a:solidFill>
                  <a:schemeClr val="bg1"/>
                </a:solidFill>
                <a:latin typeface="Gotham Book" charset="0"/>
                <a:ea typeface="Gotham Book" charset="0"/>
                <a:cs typeface="Gotham Book" charset="0"/>
              </a:rPr>
              <a:t>: </a:t>
            </a:r>
          </a:p>
          <a:p>
            <a:r>
              <a:rPr lang="en-US" sz="4000" dirty="0" smtClean="0">
                <a:solidFill>
                  <a:schemeClr val="bg1"/>
                </a:solidFill>
                <a:latin typeface="Gotham Book" charset="0"/>
                <a:ea typeface="Gotham Book" charset="0"/>
                <a:cs typeface="Gotham Book" charset="0"/>
              </a:rPr>
              <a:t>HOW DO YOU DECIDE?</a:t>
            </a:r>
            <a:endParaRPr lang="en-US" sz="4000" dirty="0">
              <a:solidFill>
                <a:schemeClr val="bg1"/>
              </a:solidFill>
              <a:latin typeface="Gotham Book" charset="0"/>
              <a:ea typeface="Gotham Book" charset="0"/>
              <a:cs typeface="Gotham Book" charset="0"/>
            </a:endParaRPr>
          </a:p>
        </p:txBody>
      </p:sp>
      <p:sp>
        <p:nvSpPr>
          <p:cNvPr id="4" name="TextBox 3"/>
          <p:cNvSpPr txBox="1"/>
          <p:nvPr/>
        </p:nvSpPr>
        <p:spPr>
          <a:xfrm>
            <a:off x="4250725" y="2560261"/>
            <a:ext cx="7908324" cy="4985980"/>
          </a:xfrm>
          <a:prstGeom prst="rect">
            <a:avLst/>
          </a:prstGeom>
          <a:noFill/>
        </p:spPr>
        <p:txBody>
          <a:bodyPr wrap="square" rtlCol="0">
            <a:spAutoFit/>
          </a:bodyPr>
          <a:lstStyle/>
          <a:p>
            <a:r>
              <a:rPr lang="en-US" sz="2700" dirty="0" smtClean="0">
                <a:latin typeface="Gotham Medium" charset="0"/>
                <a:ea typeface="Gotham Medium" charset="0"/>
                <a:cs typeface="Gotham Medium" charset="0"/>
              </a:rPr>
              <a:t>A GENERAL GUIDELINE…</a:t>
            </a:r>
          </a:p>
          <a:p>
            <a:endParaRPr lang="en-US" sz="2700" dirty="0">
              <a:latin typeface="Gotham Medium" charset="0"/>
              <a:ea typeface="Gotham Medium" charset="0"/>
              <a:cs typeface="Gotham Medium" charset="0"/>
            </a:endParaRPr>
          </a:p>
          <a:p>
            <a:pPr marL="457200" indent="-457200">
              <a:buAutoNum type="arabicPeriod"/>
            </a:pPr>
            <a:r>
              <a:rPr lang="en-US" sz="2400" dirty="0" err="1" smtClean="0">
                <a:latin typeface="Gotham Medium" charset="0"/>
                <a:ea typeface="Gotham Medium" charset="0"/>
                <a:cs typeface="Gotham Medium" charset="0"/>
              </a:rPr>
              <a:t>eCards</a:t>
            </a:r>
            <a:r>
              <a:rPr lang="en-US" sz="2400" dirty="0" smtClean="0">
                <a:latin typeface="Gotham Medium" charset="0"/>
                <a:ea typeface="Gotham Medium" charset="0"/>
                <a:cs typeface="Gotham Medium" charset="0"/>
              </a:rPr>
              <a:t>: </a:t>
            </a:r>
            <a:r>
              <a:rPr lang="en-US" sz="2400" dirty="0" smtClean="0">
                <a:latin typeface="Gotham Light" charset="0"/>
                <a:ea typeface="Gotham Light" charset="0"/>
                <a:cs typeface="Gotham Light" charset="0"/>
              </a:rPr>
              <a:t>Quick, on-the-spot ways to express appreciation every day. When your first inclination is to say THANKS, NICE JOB or WAY TO GO, send someone an </a:t>
            </a:r>
            <a:r>
              <a:rPr lang="en-US" sz="2400" dirty="0" err="1" smtClean="0">
                <a:latin typeface="Gotham Light" charset="0"/>
                <a:ea typeface="Gotham Light" charset="0"/>
                <a:cs typeface="Gotham Light" charset="0"/>
              </a:rPr>
              <a:t>eCard</a:t>
            </a:r>
            <a:r>
              <a:rPr lang="en-US" sz="2400" dirty="0" smtClean="0">
                <a:latin typeface="Gotham Light" charset="0"/>
                <a:ea typeface="Gotham Light" charset="0"/>
                <a:cs typeface="Gotham Light" charset="0"/>
              </a:rPr>
              <a:t>. </a:t>
            </a:r>
          </a:p>
          <a:p>
            <a:pPr marL="457200" indent="-457200">
              <a:buAutoNum type="arabicPeriod"/>
            </a:pPr>
            <a:endParaRPr lang="en-US" sz="2400" dirty="0" smtClean="0">
              <a:latin typeface="Gotham Light" charset="0"/>
              <a:ea typeface="Gotham Light" charset="0"/>
              <a:cs typeface="Gotham Light" charset="0"/>
            </a:endParaRPr>
          </a:p>
          <a:p>
            <a:pPr marL="457200" indent="-457200">
              <a:buAutoNum type="arabicPeriod"/>
            </a:pPr>
            <a:r>
              <a:rPr lang="en-US" sz="2400" dirty="0" smtClean="0">
                <a:latin typeface="Gotham Medium" charset="0"/>
                <a:ea typeface="Gotham Medium" charset="0"/>
                <a:cs typeface="Gotham Medium" charset="0"/>
              </a:rPr>
              <a:t>Nomination: </a:t>
            </a:r>
            <a:r>
              <a:rPr lang="en-US" sz="2400" dirty="0" smtClean="0">
                <a:latin typeface="Gotham Light" charset="0"/>
                <a:ea typeface="Gotham Light" charset="0"/>
                <a:cs typeface="Gotham Light" charset="0"/>
              </a:rPr>
              <a:t>We offer {{ 4 }} different levels for rewarding work that really stands out. When your first inclination is to say WOW, submit a nomination for an award.</a:t>
            </a:r>
          </a:p>
          <a:p>
            <a:endParaRPr lang="en-US" sz="2400" dirty="0">
              <a:latin typeface="Gotham Light" charset="0"/>
              <a:ea typeface="Gotham Light" charset="0"/>
              <a:cs typeface="Gotham Light" charset="0"/>
            </a:endParaRPr>
          </a:p>
          <a:p>
            <a:endParaRPr lang="en-US" sz="2400" dirty="0" smtClean="0">
              <a:latin typeface="Gotham Light" charset="0"/>
              <a:ea typeface="Gotham Light" charset="0"/>
              <a:cs typeface="Gotham Light" charset="0"/>
            </a:endParaRPr>
          </a:p>
        </p:txBody>
      </p:sp>
    </p:spTree>
    <p:extLst>
      <p:ext uri="{BB962C8B-B14F-4D97-AF65-F5344CB8AC3E}">
        <p14:creationId xmlns:p14="http://schemas.microsoft.com/office/powerpoint/2010/main" val="7218291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
        <p:nvSpPr>
          <p:cNvPr id="3" name="Rectangle 2"/>
          <p:cNvSpPr/>
          <p:nvPr/>
        </p:nvSpPr>
        <p:spPr>
          <a:xfrm>
            <a:off x="820420" y="1986810"/>
            <a:ext cx="3943350" cy="4398640"/>
          </a:xfrm>
          <a:prstGeom prst="rect">
            <a:avLst/>
          </a:prstGeom>
        </p:spPr>
        <p:txBody>
          <a:bodyPr wrap="square">
            <a:spAutoFit/>
          </a:bodyPr>
          <a:lstStyle/>
          <a:p>
            <a:pPr>
              <a:lnSpc>
                <a:spcPct val="150000"/>
              </a:lnSpc>
            </a:pPr>
            <a:r>
              <a:rPr lang="en-US" sz="2200" dirty="0" smtClean="0">
                <a:latin typeface="Gotham Light" charset="0"/>
                <a:ea typeface="Gotham Light" charset="0"/>
                <a:cs typeface="Gotham Light" charset="0"/>
              </a:rPr>
              <a:t>Stays late</a:t>
            </a:r>
          </a:p>
          <a:p>
            <a:pPr>
              <a:lnSpc>
                <a:spcPct val="150000"/>
              </a:lnSpc>
            </a:pPr>
            <a:r>
              <a:rPr lang="en-US" sz="2200" dirty="0" smtClean="0">
                <a:latin typeface="Gotham Light" charset="0"/>
                <a:ea typeface="Gotham Light" charset="0"/>
                <a:cs typeface="Gotham Light" charset="0"/>
              </a:rPr>
              <a:t>Does something they </a:t>
            </a:r>
          </a:p>
          <a:p>
            <a:pPr>
              <a:lnSpc>
                <a:spcPts val="1940"/>
              </a:lnSpc>
            </a:pPr>
            <a:r>
              <a:rPr lang="en-US" sz="2200" dirty="0" smtClean="0">
                <a:latin typeface="Gotham Light" charset="0"/>
                <a:ea typeface="Gotham Light" charset="0"/>
                <a:cs typeface="Gotham Light" charset="0"/>
              </a:rPr>
              <a:t>didn’t have to</a:t>
            </a:r>
          </a:p>
          <a:p>
            <a:pPr>
              <a:lnSpc>
                <a:spcPct val="150000"/>
              </a:lnSpc>
            </a:pPr>
            <a:r>
              <a:rPr lang="en-US" sz="2200" dirty="0" smtClean="0">
                <a:latin typeface="Gotham Light" charset="0"/>
                <a:ea typeface="Gotham Light" charset="0"/>
                <a:cs typeface="Gotham Light" charset="0"/>
              </a:rPr>
              <a:t>Inspires you</a:t>
            </a:r>
          </a:p>
          <a:p>
            <a:pPr>
              <a:lnSpc>
                <a:spcPct val="150000"/>
              </a:lnSpc>
            </a:pPr>
            <a:r>
              <a:rPr lang="en-US" sz="2200" dirty="0" smtClean="0">
                <a:latin typeface="Gotham Light" charset="0"/>
                <a:ea typeface="Gotham Light" charset="0"/>
                <a:cs typeface="Gotham Light" charset="0"/>
              </a:rPr>
              <a:t>Makes you smile</a:t>
            </a:r>
          </a:p>
          <a:p>
            <a:pPr>
              <a:lnSpc>
                <a:spcPct val="150000"/>
              </a:lnSpc>
            </a:pPr>
            <a:r>
              <a:rPr lang="en-US" sz="2200" dirty="0" smtClean="0">
                <a:latin typeface="Gotham Light" charset="0"/>
                <a:ea typeface="Gotham Light" charset="0"/>
                <a:cs typeface="Gotham Light" charset="0"/>
              </a:rPr>
              <a:t>Makes a customer smile</a:t>
            </a:r>
          </a:p>
          <a:p>
            <a:pPr>
              <a:lnSpc>
                <a:spcPct val="150000"/>
              </a:lnSpc>
            </a:pPr>
            <a:r>
              <a:rPr lang="en-US" sz="2200" dirty="0" smtClean="0">
                <a:latin typeface="Gotham Light" charset="0"/>
                <a:ea typeface="Gotham Light" charset="0"/>
                <a:cs typeface="Gotham Light" charset="0"/>
              </a:rPr>
              <a:t>Sticks up for what’s right</a:t>
            </a:r>
          </a:p>
          <a:p>
            <a:pPr>
              <a:lnSpc>
                <a:spcPct val="150000"/>
              </a:lnSpc>
            </a:pPr>
            <a:r>
              <a:rPr lang="en-US" sz="2200" dirty="0" smtClean="0">
                <a:latin typeface="Gotham Light" charset="0"/>
                <a:ea typeface="Gotham Light" charset="0"/>
                <a:cs typeface="Gotham Light" charset="0"/>
              </a:rPr>
              <a:t>Pitches in</a:t>
            </a:r>
          </a:p>
          <a:p>
            <a:pPr>
              <a:lnSpc>
                <a:spcPct val="150000"/>
              </a:lnSpc>
            </a:pPr>
            <a:r>
              <a:rPr lang="en-US" sz="2200" dirty="0" smtClean="0">
                <a:latin typeface="Gotham Light" charset="0"/>
                <a:ea typeface="Gotham Light" charset="0"/>
                <a:cs typeface="Gotham Light" charset="0"/>
              </a:rPr>
              <a:t>Has your back</a:t>
            </a:r>
          </a:p>
        </p:txBody>
      </p:sp>
      <p:sp>
        <p:nvSpPr>
          <p:cNvPr id="4" name="Rectangle 3"/>
          <p:cNvSpPr/>
          <p:nvPr/>
        </p:nvSpPr>
        <p:spPr>
          <a:xfrm>
            <a:off x="6195060" y="1989350"/>
            <a:ext cx="4716780" cy="3647152"/>
          </a:xfrm>
          <a:prstGeom prst="rect">
            <a:avLst/>
          </a:prstGeom>
        </p:spPr>
        <p:txBody>
          <a:bodyPr wrap="square">
            <a:spAutoFit/>
          </a:bodyPr>
          <a:lstStyle/>
          <a:p>
            <a:pPr>
              <a:lnSpc>
                <a:spcPct val="150000"/>
              </a:lnSpc>
            </a:pPr>
            <a:r>
              <a:rPr lang="en-US" sz="2200" dirty="0" smtClean="0">
                <a:latin typeface="Gotham Light" charset="0"/>
                <a:ea typeface="Gotham Light" charset="0"/>
                <a:cs typeface="Gotham Light" charset="0"/>
              </a:rPr>
              <a:t>Closes a deal</a:t>
            </a:r>
          </a:p>
          <a:p>
            <a:pPr>
              <a:lnSpc>
                <a:spcPct val="150000"/>
              </a:lnSpc>
            </a:pPr>
            <a:r>
              <a:rPr lang="en-US" sz="2200" dirty="0" smtClean="0">
                <a:latin typeface="Gotham Light" charset="0"/>
                <a:ea typeface="Gotham Light" charset="0"/>
                <a:cs typeface="Gotham Light" charset="0"/>
              </a:rPr>
              <a:t>Makes a big sale</a:t>
            </a:r>
          </a:p>
          <a:p>
            <a:pPr>
              <a:lnSpc>
                <a:spcPct val="150000"/>
              </a:lnSpc>
            </a:pPr>
            <a:r>
              <a:rPr lang="en-US" sz="2200" dirty="0" smtClean="0">
                <a:latin typeface="Gotham Light" charset="0"/>
                <a:ea typeface="Gotham Light" charset="0"/>
                <a:cs typeface="Gotham Light" charset="0"/>
              </a:rPr>
              <a:t>Celebrates a career anniversary </a:t>
            </a:r>
          </a:p>
          <a:p>
            <a:pPr>
              <a:lnSpc>
                <a:spcPct val="150000"/>
              </a:lnSpc>
            </a:pPr>
            <a:r>
              <a:rPr lang="en-US" sz="2200" dirty="0" smtClean="0">
                <a:latin typeface="Gotham Light" charset="0"/>
                <a:ea typeface="Gotham Light" charset="0"/>
                <a:cs typeface="Gotham Light" charset="0"/>
              </a:rPr>
              <a:t>Brings out the best in you</a:t>
            </a:r>
          </a:p>
          <a:p>
            <a:pPr>
              <a:lnSpc>
                <a:spcPct val="150000"/>
              </a:lnSpc>
            </a:pPr>
            <a:r>
              <a:rPr lang="en-US" sz="2200" dirty="0" smtClean="0">
                <a:latin typeface="Gotham Light" charset="0"/>
                <a:ea typeface="Gotham Light" charset="0"/>
                <a:cs typeface="Gotham Light" charset="0"/>
              </a:rPr>
              <a:t>Listens respectfully</a:t>
            </a:r>
          </a:p>
          <a:p>
            <a:pPr>
              <a:lnSpc>
                <a:spcPct val="150000"/>
              </a:lnSpc>
            </a:pPr>
            <a:r>
              <a:rPr lang="en-US" sz="2200" dirty="0" smtClean="0">
                <a:latin typeface="Gotham Light" charset="0"/>
                <a:ea typeface="Gotham Light" charset="0"/>
                <a:cs typeface="Gotham Light" charset="0"/>
              </a:rPr>
              <a:t>Has a good idea</a:t>
            </a:r>
          </a:p>
          <a:p>
            <a:pPr>
              <a:lnSpc>
                <a:spcPct val="150000"/>
              </a:lnSpc>
            </a:pPr>
            <a:r>
              <a:rPr lang="en-US" sz="2200" dirty="0" smtClean="0">
                <a:latin typeface="Gotham Light" charset="0"/>
                <a:ea typeface="Gotham Light" charset="0"/>
                <a:cs typeface="Gotham Light" charset="0"/>
              </a:rPr>
              <a:t>Cleans the microwave</a:t>
            </a:r>
          </a:p>
        </p:txBody>
      </p:sp>
      <p:sp>
        <p:nvSpPr>
          <p:cNvPr id="5" name="TextBox 4"/>
          <p:cNvSpPr txBox="1"/>
          <p:nvPr/>
        </p:nvSpPr>
        <p:spPr>
          <a:xfrm>
            <a:off x="6438900" y="5957352"/>
            <a:ext cx="4927600" cy="507831"/>
          </a:xfrm>
          <a:prstGeom prst="rect">
            <a:avLst/>
          </a:prstGeom>
          <a:noFill/>
        </p:spPr>
        <p:txBody>
          <a:bodyPr wrap="square" rtlCol="0">
            <a:spAutoFit/>
          </a:bodyPr>
          <a:lstStyle/>
          <a:p>
            <a:r>
              <a:rPr lang="en-US" sz="2700" b="1" dirty="0" smtClean="0">
                <a:latin typeface="Gotham" charset="0"/>
                <a:ea typeface="Gotham" charset="0"/>
                <a:cs typeface="Gotham" charset="0"/>
              </a:rPr>
              <a:t>SEND AN ECARD</a:t>
            </a:r>
            <a:endParaRPr lang="en-US" sz="2700" b="1" dirty="0">
              <a:latin typeface="Gotham" charset="0"/>
              <a:ea typeface="Gotham" charset="0"/>
              <a:cs typeface="Gotham" charset="0"/>
            </a:endParaRPr>
          </a:p>
        </p:txBody>
      </p:sp>
    </p:spTree>
    <p:extLst>
      <p:ext uri="{BB962C8B-B14F-4D97-AF65-F5344CB8AC3E}">
        <p14:creationId xmlns:p14="http://schemas.microsoft.com/office/powerpoint/2010/main" val="1738986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3030200" cy="7315200"/>
          </a:xfrm>
          <a:prstGeom prst="rect">
            <a:avLst/>
          </a:prstGeom>
        </p:spPr>
      </p:pic>
      <p:sp>
        <p:nvSpPr>
          <p:cNvPr id="3" name="Rectangle 2"/>
          <p:cNvSpPr/>
          <p:nvPr/>
        </p:nvSpPr>
        <p:spPr>
          <a:xfrm>
            <a:off x="807720" y="1986810"/>
            <a:ext cx="4940300" cy="3626634"/>
          </a:xfrm>
          <a:prstGeom prst="rect">
            <a:avLst/>
          </a:prstGeom>
        </p:spPr>
        <p:txBody>
          <a:bodyPr wrap="square">
            <a:spAutoFit/>
          </a:bodyPr>
          <a:lstStyle/>
          <a:p>
            <a:pPr>
              <a:lnSpc>
                <a:spcPct val="150000"/>
              </a:lnSpc>
            </a:pPr>
            <a:r>
              <a:rPr lang="en-US" sz="2200" dirty="0" smtClean="0">
                <a:latin typeface="Gotham Light" charset="0"/>
                <a:ea typeface="Gotham Light" charset="0"/>
                <a:cs typeface="Gotham Light" charset="0"/>
              </a:rPr>
              <a:t>Saves the day for a customer</a:t>
            </a:r>
          </a:p>
          <a:p>
            <a:pPr>
              <a:lnSpc>
                <a:spcPct val="150000"/>
              </a:lnSpc>
            </a:pPr>
            <a:r>
              <a:rPr lang="en-US" sz="2200" dirty="0" smtClean="0">
                <a:latin typeface="Gotham Light" charset="0"/>
                <a:ea typeface="Gotham Light" charset="0"/>
                <a:cs typeface="Gotham Light" charset="0"/>
              </a:rPr>
              <a:t>Strengthens a business</a:t>
            </a:r>
          </a:p>
          <a:p>
            <a:pPr>
              <a:lnSpc>
                <a:spcPts val="1940"/>
              </a:lnSpc>
            </a:pPr>
            <a:r>
              <a:rPr lang="en-US" sz="2200" dirty="0" smtClean="0">
                <a:latin typeface="Gotham Light" charset="0"/>
                <a:ea typeface="Gotham Light" charset="0"/>
                <a:cs typeface="Gotham Light" charset="0"/>
              </a:rPr>
              <a:t>relationship</a:t>
            </a:r>
          </a:p>
          <a:p>
            <a:pPr>
              <a:lnSpc>
                <a:spcPct val="150000"/>
              </a:lnSpc>
            </a:pPr>
            <a:r>
              <a:rPr lang="en-US" sz="2200" dirty="0" smtClean="0">
                <a:latin typeface="Gotham Light" charset="0"/>
                <a:ea typeface="Gotham Light" charset="0"/>
                <a:cs typeface="Gotham Light" charset="0"/>
              </a:rPr>
              <a:t>Brings out the best in their </a:t>
            </a:r>
            <a:r>
              <a:rPr lang="en-US" sz="2200" dirty="0">
                <a:latin typeface="Gotham Light" charset="0"/>
                <a:ea typeface="Gotham Light" charset="0"/>
                <a:cs typeface="Gotham Light" charset="0"/>
              </a:rPr>
              <a:t>t</a:t>
            </a:r>
            <a:r>
              <a:rPr lang="en-US" sz="2200" dirty="0" smtClean="0">
                <a:latin typeface="Gotham Light" charset="0"/>
                <a:ea typeface="Gotham Light" charset="0"/>
                <a:cs typeface="Gotham Light" charset="0"/>
              </a:rPr>
              <a:t>eam</a:t>
            </a:r>
          </a:p>
          <a:p>
            <a:pPr>
              <a:lnSpc>
                <a:spcPct val="150000"/>
              </a:lnSpc>
            </a:pPr>
            <a:r>
              <a:rPr lang="en-US" sz="2200" dirty="0" smtClean="0">
                <a:latin typeface="Gotham Light" charset="0"/>
                <a:ea typeface="Gotham Light" charset="0"/>
                <a:cs typeface="Gotham Light" charset="0"/>
              </a:rPr>
              <a:t>Goes above and beyond on a</a:t>
            </a:r>
          </a:p>
          <a:p>
            <a:pPr>
              <a:lnSpc>
                <a:spcPts val="1940"/>
              </a:lnSpc>
            </a:pPr>
            <a:r>
              <a:rPr lang="en-US" sz="2200" dirty="0" smtClean="0">
                <a:latin typeface="Gotham Light" charset="0"/>
                <a:ea typeface="Gotham Light" charset="0"/>
                <a:cs typeface="Gotham Light" charset="0"/>
              </a:rPr>
              <a:t>project</a:t>
            </a:r>
          </a:p>
          <a:p>
            <a:pPr>
              <a:lnSpc>
                <a:spcPct val="150000"/>
              </a:lnSpc>
            </a:pPr>
            <a:r>
              <a:rPr lang="en-US" sz="2200" dirty="0" smtClean="0">
                <a:latin typeface="Gotham Light" charset="0"/>
                <a:ea typeface="Gotham Light" charset="0"/>
                <a:cs typeface="Gotham Light" charset="0"/>
              </a:rPr>
              <a:t>Streamlines a process</a:t>
            </a:r>
          </a:p>
          <a:p>
            <a:pPr>
              <a:lnSpc>
                <a:spcPct val="150000"/>
              </a:lnSpc>
            </a:pPr>
            <a:r>
              <a:rPr lang="en-US" sz="2200" dirty="0" smtClean="0">
                <a:latin typeface="Gotham Light" charset="0"/>
                <a:ea typeface="Gotham Light" charset="0"/>
                <a:cs typeface="Gotham Light" charset="0"/>
              </a:rPr>
              <a:t>Thinks outside of the box</a:t>
            </a:r>
          </a:p>
        </p:txBody>
      </p:sp>
      <p:sp>
        <p:nvSpPr>
          <p:cNvPr id="4" name="Rectangle 3"/>
          <p:cNvSpPr/>
          <p:nvPr/>
        </p:nvSpPr>
        <p:spPr>
          <a:xfrm>
            <a:off x="6301740" y="1974110"/>
            <a:ext cx="5219700" cy="3985706"/>
          </a:xfrm>
          <a:prstGeom prst="rect">
            <a:avLst/>
          </a:prstGeom>
        </p:spPr>
        <p:txBody>
          <a:bodyPr wrap="square">
            <a:spAutoFit/>
          </a:bodyPr>
          <a:lstStyle/>
          <a:p>
            <a:pPr>
              <a:lnSpc>
                <a:spcPct val="150000"/>
              </a:lnSpc>
            </a:pPr>
            <a:r>
              <a:rPr lang="en-US" sz="2200" dirty="0" smtClean="0">
                <a:latin typeface="Gotham Light" charset="0"/>
                <a:ea typeface="Gotham Light" charset="0"/>
                <a:cs typeface="Gotham Light" charset="0"/>
              </a:rPr>
              <a:t>Puts company goals first</a:t>
            </a:r>
          </a:p>
          <a:p>
            <a:pPr>
              <a:lnSpc>
                <a:spcPct val="150000"/>
              </a:lnSpc>
            </a:pPr>
            <a:r>
              <a:rPr lang="en-US" sz="2200" dirty="0" smtClean="0">
                <a:latin typeface="Gotham Light" charset="0"/>
                <a:ea typeface="Gotham Light" charset="0"/>
                <a:cs typeface="Gotham Light" charset="0"/>
              </a:rPr>
              <a:t>Exemplifies ethical behavior </a:t>
            </a:r>
          </a:p>
          <a:p>
            <a:pPr>
              <a:lnSpc>
                <a:spcPct val="150000"/>
              </a:lnSpc>
            </a:pPr>
            <a:r>
              <a:rPr lang="en-US" sz="2200" dirty="0" smtClean="0">
                <a:latin typeface="Gotham Light" charset="0"/>
                <a:ea typeface="Gotham Light" charset="0"/>
                <a:cs typeface="Gotham Light" charset="0"/>
              </a:rPr>
              <a:t>Proactively tackles a challenge</a:t>
            </a:r>
          </a:p>
          <a:p>
            <a:pPr>
              <a:lnSpc>
                <a:spcPct val="150000"/>
              </a:lnSpc>
            </a:pPr>
            <a:r>
              <a:rPr lang="en-US" sz="2200" dirty="0" smtClean="0">
                <a:latin typeface="Gotham Light" charset="0"/>
                <a:ea typeface="Gotham Light" charset="0"/>
                <a:cs typeface="Gotham Light" charset="0"/>
              </a:rPr>
              <a:t>Leads a great effort</a:t>
            </a:r>
          </a:p>
          <a:p>
            <a:pPr>
              <a:lnSpc>
                <a:spcPct val="150000"/>
              </a:lnSpc>
            </a:pPr>
            <a:r>
              <a:rPr lang="en-US" sz="2200" dirty="0" smtClean="0">
                <a:latin typeface="Gotham Light" charset="0"/>
                <a:ea typeface="Gotham Light" charset="0"/>
                <a:cs typeface="Gotham Light" charset="0"/>
              </a:rPr>
              <a:t>Grows a new product or service</a:t>
            </a:r>
          </a:p>
          <a:p>
            <a:pPr>
              <a:lnSpc>
                <a:spcPct val="150000"/>
              </a:lnSpc>
            </a:pPr>
            <a:r>
              <a:rPr lang="en-US" sz="2200" dirty="0" smtClean="0">
                <a:latin typeface="Gotham Light" charset="0"/>
                <a:ea typeface="Gotham Light" charset="0"/>
                <a:cs typeface="Gotham Light" charset="0"/>
              </a:rPr>
              <a:t>Anticipates a problem and takes</a:t>
            </a:r>
          </a:p>
          <a:p>
            <a:pPr>
              <a:lnSpc>
                <a:spcPts val="1940"/>
              </a:lnSpc>
            </a:pPr>
            <a:r>
              <a:rPr lang="en-US" sz="2200" dirty="0">
                <a:latin typeface="Gotham Light" charset="0"/>
                <a:ea typeface="Gotham Light" charset="0"/>
                <a:cs typeface="Gotham Light" charset="0"/>
              </a:rPr>
              <a:t>s</a:t>
            </a:r>
            <a:r>
              <a:rPr lang="en-US" sz="2200" dirty="0" smtClean="0">
                <a:latin typeface="Gotham Light" charset="0"/>
                <a:ea typeface="Gotham Light" charset="0"/>
                <a:cs typeface="Gotham Light" charset="0"/>
              </a:rPr>
              <a:t>teps to mitigate it</a:t>
            </a:r>
            <a:endParaRPr lang="en-US" sz="2200" dirty="0">
              <a:latin typeface="Gotham Light" charset="0"/>
              <a:ea typeface="Gotham Light" charset="0"/>
              <a:cs typeface="Gotham Light" charset="0"/>
            </a:endParaRPr>
          </a:p>
          <a:p>
            <a:pPr>
              <a:lnSpc>
                <a:spcPct val="150000"/>
              </a:lnSpc>
            </a:pPr>
            <a:r>
              <a:rPr lang="en-US" sz="2200" dirty="0" smtClean="0">
                <a:latin typeface="Gotham Light" charset="0"/>
                <a:ea typeface="Gotham Light" charset="0"/>
                <a:cs typeface="Gotham Light" charset="0"/>
              </a:rPr>
              <a:t>Improves the customer experience</a:t>
            </a:r>
          </a:p>
        </p:txBody>
      </p:sp>
      <p:sp>
        <p:nvSpPr>
          <p:cNvPr id="5" name="TextBox 4"/>
          <p:cNvSpPr txBox="1"/>
          <p:nvPr/>
        </p:nvSpPr>
        <p:spPr>
          <a:xfrm>
            <a:off x="6438900" y="6306220"/>
            <a:ext cx="6870700" cy="419695"/>
          </a:xfrm>
          <a:prstGeom prst="rect">
            <a:avLst/>
          </a:prstGeom>
          <a:noFill/>
        </p:spPr>
        <p:txBody>
          <a:bodyPr wrap="square" rtlCol="0">
            <a:spAutoFit/>
          </a:bodyPr>
          <a:lstStyle/>
          <a:p>
            <a:r>
              <a:rPr lang="en-US" sz="2700" b="1" smtClean="0">
                <a:latin typeface="Gotham" charset="0"/>
                <a:ea typeface="Gotham" charset="0"/>
                <a:cs typeface="Gotham" charset="0"/>
              </a:rPr>
              <a:t>NOMINATE THEM FOR AN AWARD</a:t>
            </a:r>
            <a:endParaRPr lang="en-US" sz="2700" b="1" dirty="0">
              <a:latin typeface="Gotham" charset="0"/>
              <a:ea typeface="Gotham" charset="0"/>
              <a:cs typeface="Gotham" charset="0"/>
            </a:endParaRPr>
          </a:p>
        </p:txBody>
      </p:sp>
    </p:spTree>
    <p:extLst>
      <p:ext uri="{BB962C8B-B14F-4D97-AF65-F5344CB8AC3E}">
        <p14:creationId xmlns:p14="http://schemas.microsoft.com/office/powerpoint/2010/main" val="14151020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700" y="0"/>
            <a:ext cx="13004800" cy="7300940"/>
          </a:xfrm>
          <a:prstGeom prst="rect">
            <a:avLst/>
          </a:prstGeom>
        </p:spPr>
      </p:pic>
      <p:sp>
        <p:nvSpPr>
          <p:cNvPr id="4" name="TextBox 3"/>
          <p:cNvSpPr txBox="1"/>
          <p:nvPr/>
        </p:nvSpPr>
        <p:spPr>
          <a:xfrm>
            <a:off x="3158150" y="2181968"/>
            <a:ext cx="7121497" cy="2195473"/>
          </a:xfrm>
          <a:prstGeom prst="rect">
            <a:avLst/>
          </a:prstGeom>
          <a:noFill/>
        </p:spPr>
        <p:txBody>
          <a:bodyPr wrap="square" rtlCol="0">
            <a:spAutoFit/>
          </a:bodyPr>
          <a:lstStyle/>
          <a:p>
            <a:pPr marL="365771" indent="-365771" algn="ctr">
              <a:lnSpc>
                <a:spcPts val="4053"/>
              </a:lnSpc>
            </a:pPr>
            <a:r>
              <a:rPr lang="en-US" sz="3520" dirty="0">
                <a:latin typeface="Gotham Medium" charset="0"/>
                <a:ea typeface="Gotham Medium" charset="0"/>
                <a:cs typeface="Gotham Medium" charset="0"/>
              </a:rPr>
              <a:t>THANKS FOR HELPING </a:t>
            </a:r>
            <a:r>
              <a:rPr lang="en-US" sz="3520">
                <a:latin typeface="Gotham Medium" charset="0"/>
                <a:ea typeface="Gotham Medium" charset="0"/>
                <a:cs typeface="Gotham Medium" charset="0"/>
              </a:rPr>
              <a:t/>
            </a:r>
            <a:br>
              <a:rPr lang="en-US" sz="3520">
                <a:latin typeface="Gotham Medium" charset="0"/>
                <a:ea typeface="Gotham Medium" charset="0"/>
                <a:cs typeface="Gotham Medium" charset="0"/>
              </a:rPr>
            </a:br>
            <a:r>
              <a:rPr lang="en-US" sz="3520">
                <a:latin typeface="Gotham Medium" charset="0"/>
                <a:ea typeface="Gotham Medium" charset="0"/>
                <a:cs typeface="Gotham Medium" charset="0"/>
              </a:rPr>
              <a:t>CREATE A GREAT CULTURE OF RECOGNITION AT </a:t>
            </a:r>
          </a:p>
          <a:p>
            <a:pPr marL="365771" indent="-365771" algn="ctr">
              <a:lnSpc>
                <a:spcPts val="4053"/>
              </a:lnSpc>
            </a:pPr>
            <a:r>
              <a:rPr lang="en-US" sz="3520">
                <a:latin typeface="Gotham Medium" charset="0"/>
                <a:ea typeface="Gotham Medium" charset="0"/>
                <a:cs typeface="Gotham Medium" charset="0"/>
              </a:rPr>
              <a:t>{{ </a:t>
            </a:r>
            <a:r>
              <a:rPr lang="en-US" sz="3520" dirty="0">
                <a:latin typeface="Gotham Medium" charset="0"/>
                <a:ea typeface="Gotham Medium" charset="0"/>
                <a:cs typeface="Gotham Medium" charset="0"/>
              </a:rPr>
              <a:t>COMPANY NAME }}!</a:t>
            </a:r>
          </a:p>
        </p:txBody>
      </p:sp>
      <p:sp>
        <p:nvSpPr>
          <p:cNvPr id="10" name="TextBox 9"/>
          <p:cNvSpPr txBox="1"/>
          <p:nvPr/>
        </p:nvSpPr>
        <p:spPr>
          <a:xfrm>
            <a:off x="237033" y="6685838"/>
            <a:ext cx="12543130" cy="289310"/>
          </a:xfrm>
          <a:prstGeom prst="rect">
            <a:avLst/>
          </a:prstGeom>
          <a:noFill/>
        </p:spPr>
        <p:txBody>
          <a:bodyPr wrap="square" rtlCol="0">
            <a:spAutoFit/>
          </a:bodyPr>
          <a:lstStyle/>
          <a:p>
            <a:pPr algn="ctr"/>
            <a:r>
              <a:rPr lang="en-US" sz="1280" spc="107" dirty="0">
                <a:solidFill>
                  <a:schemeClr val="bg1"/>
                </a:solidFill>
                <a:latin typeface="Gotham Medium" charset="0"/>
                <a:ea typeface="Gotham Medium" charset="0"/>
                <a:cs typeface="Gotham Medium" charset="0"/>
              </a:rPr>
              <a:t>Appreciate today with {{ </a:t>
            </a:r>
            <a:r>
              <a:rPr lang="en-US" sz="1280" spc="107" dirty="0" err="1">
                <a:solidFill>
                  <a:schemeClr val="bg1"/>
                </a:solidFill>
                <a:latin typeface="Gotham Medium" charset="0"/>
                <a:ea typeface="Gotham Medium" charset="0"/>
                <a:cs typeface="Gotham Medium" charset="0"/>
              </a:rPr>
              <a:t>ProgramName</a:t>
            </a:r>
            <a:r>
              <a:rPr lang="en-US" sz="1280" spc="107" dirty="0">
                <a:solidFill>
                  <a:schemeClr val="bg1"/>
                </a:solidFill>
                <a:latin typeface="Gotham Medium" charset="0"/>
                <a:ea typeface="Gotham Medium" charset="0"/>
                <a:cs typeface="Gotham Medium" charset="0"/>
              </a:rPr>
              <a:t> }}</a:t>
            </a:r>
          </a:p>
        </p:txBody>
      </p:sp>
    </p:spTree>
    <p:extLst>
      <p:ext uri="{BB962C8B-B14F-4D97-AF65-F5344CB8AC3E}">
        <p14:creationId xmlns:p14="http://schemas.microsoft.com/office/powerpoint/2010/main" val="857284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68</TotalTime>
  <Words>320</Words>
  <Application>Microsoft Macintosh PowerPoint</Application>
  <PresentationFormat>Custom</PresentationFormat>
  <Paragraphs>50</Paragraphs>
  <Slides>5</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vt:lpstr>
      <vt:lpstr>Calibri</vt:lpstr>
      <vt:lpstr>Calibri Light</vt:lpstr>
      <vt:lpstr>Gotham</vt:lpstr>
      <vt:lpstr>Gotham Book</vt:lpstr>
      <vt:lpstr>Gotham Light</vt:lpstr>
      <vt:lpstr>Gotham Medium</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13</cp:revision>
  <dcterms:created xsi:type="dcterms:W3CDTF">2016-05-12T22:15:02Z</dcterms:created>
  <dcterms:modified xsi:type="dcterms:W3CDTF">2016-07-06T01:15:55Z</dcterms:modified>
</cp:coreProperties>
</file>