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9" r:id="rId4"/>
    <p:sldId id="260" r:id="rId5"/>
    <p:sldId id="261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680"/>
    <p:restoredTop sz="73810"/>
  </p:normalViewPr>
  <p:slideViewPr>
    <p:cSldViewPr snapToGrid="0" snapToObjects="1">
      <p:cViewPr varScale="1">
        <p:scale>
          <a:sx n="88" d="100"/>
          <a:sy n="88" d="100"/>
        </p:scale>
        <p:origin x="2432" y="1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58F4B8-0987-E646-A868-CC8894D1F8B4}" type="datetimeFigureOut">
              <a:rPr lang="en-US" smtClean="0"/>
              <a:t>2/7/23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181DD7-2ACF-D74C-8561-3B4EA5D933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73904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181DD7-2ACF-D74C-8561-3B4EA5D933C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7617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Recognition is a priority for {{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CompanyName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}} and so we’ve made it easy and fun by implementing {{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ProgramName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}}. Even better, it’s available on your mobile phone or tablet so you can make giving appreciation part of your daily routine! 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“spontaneous” 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Did you ever see something really great and think,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Now </a:t>
            </a:r>
            <a:r>
              <a:rPr lang="en-US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that’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 worth recognizing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Seize the moment by sending a quick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eCard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from your phone. 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“flexible” 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Ever find yourself in an airport or on a commuter train with a few extra minutes on your hands? This is the perfect time to think of 1 or 2 people you’d like to thank, send birthday wishes to, {{ or congratulate for career milestones }}. 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“timely” 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 you’re a busy leader on the go, this “pending approvals/pending presentations” capability is a great feature. Keep recognition flowing when you’re not at your desk!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181DD7-2ACF-D74C-8561-3B4EA5D933C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6382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each of the “What can you do there?” point out how to do/where to find</a:t>
            </a:r>
          </a:p>
          <a:p>
            <a:pPr lvl="0"/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eCards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Award nominations</a:t>
            </a: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Awards selection/Catalog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181DD7-2ACF-D74C-8561-3B4EA5D933C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42230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“download”	 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Great Work app is available at the Apple or Google Play APP stores and it’s free. Download it to your mobile device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“Pair”	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Follow this simple 4 step process and you’re to recognize anytime, anywhere</a:t>
            </a:r>
            <a:r>
              <a:rPr lang="en-US" dirty="0">
                <a:effectLst/>
              </a:rPr>
              <a:t> 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181DD7-2ACF-D74C-8561-3B4EA5D933C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7289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181DD7-2ACF-D74C-8561-3B4EA5D933C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5485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27C7C5-7332-CD41-8137-E13F995C12D9}" type="datetimeFigureOut">
              <a:rPr lang="en-US" smtClean="0"/>
              <a:t>2/7/23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A0F54-E42F-A74F-89F6-DC41A005E2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42362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27C7C5-7332-CD41-8137-E13F995C12D9}" type="datetimeFigureOut">
              <a:rPr lang="en-US" smtClean="0"/>
              <a:t>2/7/23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A0F54-E42F-A74F-89F6-DC41A005E2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63634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27C7C5-7332-CD41-8137-E13F995C12D9}" type="datetimeFigureOut">
              <a:rPr lang="en-US" smtClean="0"/>
              <a:t>2/7/23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A0F54-E42F-A74F-89F6-DC41A005E2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1814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27C7C5-7332-CD41-8137-E13F995C12D9}" type="datetimeFigureOut">
              <a:rPr lang="en-US" smtClean="0"/>
              <a:t>2/7/23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A0F54-E42F-A74F-89F6-DC41A005E2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06907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27C7C5-7332-CD41-8137-E13F995C12D9}" type="datetimeFigureOut">
              <a:rPr lang="en-US" smtClean="0"/>
              <a:t>2/7/23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A0F54-E42F-A74F-89F6-DC41A005E2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13147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27C7C5-7332-CD41-8137-E13F995C12D9}" type="datetimeFigureOut">
              <a:rPr lang="en-US" smtClean="0"/>
              <a:t>2/7/23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A0F54-E42F-A74F-89F6-DC41A005E2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4805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27C7C5-7332-CD41-8137-E13F995C12D9}" type="datetimeFigureOut">
              <a:rPr lang="en-US" smtClean="0"/>
              <a:t>2/7/23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A0F54-E42F-A74F-89F6-DC41A005E2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83683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27C7C5-7332-CD41-8137-E13F995C12D9}" type="datetimeFigureOut">
              <a:rPr lang="en-US" smtClean="0"/>
              <a:t>2/7/23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A0F54-E42F-A74F-89F6-DC41A005E2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99831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27C7C5-7332-CD41-8137-E13F995C12D9}" type="datetimeFigureOut">
              <a:rPr lang="en-US" smtClean="0"/>
              <a:t>2/7/23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A0F54-E42F-A74F-89F6-DC41A005E2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35449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27C7C5-7332-CD41-8137-E13F995C12D9}" type="datetimeFigureOut">
              <a:rPr lang="en-US" smtClean="0"/>
              <a:t>2/7/23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A0F54-E42F-A74F-89F6-DC41A005E2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16581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27C7C5-7332-CD41-8137-E13F995C12D9}" type="datetimeFigureOut">
              <a:rPr lang="en-US" smtClean="0"/>
              <a:t>2/7/23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A0F54-E42F-A74F-89F6-DC41A005E2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31192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27C7C5-7332-CD41-8137-E13F995C12D9}" type="datetimeFigureOut">
              <a:rPr lang="en-US" smtClean="0"/>
              <a:t>2/7/23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5A0F54-E42F-A74F-89F6-DC41A005E2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93059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319" y="1"/>
            <a:ext cx="11897032" cy="6855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53208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369"/>
            <a:ext cx="12191997" cy="684463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35052" y="3740073"/>
            <a:ext cx="11015648" cy="260584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457200" indent="-457200" defTabSz="228600">
              <a:lnSpc>
                <a:spcPts val="2900"/>
              </a:lnSpc>
            </a:pPr>
            <a:r>
              <a:rPr lang="en-US" sz="2200" dirty="0">
                <a:latin typeface="Gotham Medium" charset="0"/>
                <a:ea typeface="Gotham Medium" charset="0"/>
                <a:cs typeface="Gotham Medium" charset="0"/>
              </a:rPr>
              <a:t>1. </a:t>
            </a:r>
            <a:r>
              <a:rPr lang="en-US" sz="2200" b="1" dirty="0">
                <a:latin typeface="Gotham Bold" charset="0"/>
                <a:ea typeface="Gotham Bold" charset="0"/>
                <a:cs typeface="Gotham Bold" charset="0"/>
              </a:rPr>
              <a:t>	</a:t>
            </a:r>
            <a:r>
              <a:rPr lang="en-US" sz="2200" b="1" cap="all" dirty="0">
                <a:latin typeface="Gotham Bold" charset="0"/>
                <a:ea typeface="Gotham Bold" charset="0"/>
                <a:cs typeface="Gotham Bold" charset="0"/>
              </a:rPr>
              <a:t>Spontaneous!</a:t>
            </a:r>
          </a:p>
          <a:p>
            <a:pPr lvl="1" indent="-457200" defTabSz="228600">
              <a:lnSpc>
                <a:spcPts val="2900"/>
              </a:lnSpc>
            </a:pPr>
            <a:r>
              <a:rPr lang="en-US" sz="2200" dirty="0">
                <a:latin typeface="Gotham Book" charset="0"/>
                <a:ea typeface="Gotham Book" charset="0"/>
                <a:cs typeface="Gotham Book" charset="0"/>
              </a:rPr>
              <a:t>	Catch great work in the act and appreciate it right then and there</a:t>
            </a:r>
          </a:p>
          <a:p>
            <a:pPr marL="457200" indent="-457200" defTabSz="228600">
              <a:lnSpc>
                <a:spcPts val="2900"/>
              </a:lnSpc>
              <a:spcBef>
                <a:spcPts val="1000"/>
              </a:spcBef>
            </a:pPr>
            <a:r>
              <a:rPr lang="en-US" sz="2200" dirty="0">
                <a:latin typeface="Gotham Medium" charset="0"/>
                <a:ea typeface="Gotham Medium" charset="0"/>
                <a:cs typeface="Gotham Medium" charset="0"/>
              </a:rPr>
              <a:t>2.</a:t>
            </a:r>
            <a:r>
              <a:rPr lang="en-US" sz="2200" b="1" dirty="0">
                <a:latin typeface="Gotham Bold" charset="0"/>
                <a:ea typeface="Gotham Bold" charset="0"/>
                <a:cs typeface="Gotham Bold" charset="0"/>
              </a:rPr>
              <a:t>	</a:t>
            </a:r>
            <a:r>
              <a:rPr lang="en-US" sz="2200" b="1" cap="all" dirty="0">
                <a:latin typeface="Gotham Bold" charset="0"/>
                <a:ea typeface="Gotham Bold" charset="0"/>
                <a:cs typeface="Gotham Bold" charset="0"/>
              </a:rPr>
              <a:t>Flexible:</a:t>
            </a:r>
          </a:p>
          <a:p>
            <a:pPr marL="457200" indent="-457200" defTabSz="228600">
              <a:lnSpc>
                <a:spcPts val="2900"/>
              </a:lnSpc>
            </a:pPr>
            <a:r>
              <a:rPr lang="en-US" sz="2200" dirty="0">
                <a:latin typeface="Gotham Book" charset="0"/>
                <a:ea typeface="Gotham Book" charset="0"/>
                <a:cs typeface="Gotham Book" charset="0"/>
              </a:rPr>
              <a:t>	Use commute or travel time to give recognition</a:t>
            </a:r>
          </a:p>
          <a:p>
            <a:pPr marL="457200" indent="-457200" defTabSz="228600">
              <a:lnSpc>
                <a:spcPts val="2900"/>
              </a:lnSpc>
              <a:spcBef>
                <a:spcPts val="1000"/>
              </a:spcBef>
            </a:pPr>
            <a:r>
              <a:rPr lang="en-US" sz="2200" dirty="0">
                <a:latin typeface="Gotham Medium" charset="0"/>
                <a:ea typeface="Gotham Medium" charset="0"/>
                <a:cs typeface="Gotham Medium" charset="0"/>
              </a:rPr>
              <a:t>3.</a:t>
            </a:r>
            <a:r>
              <a:rPr lang="en-US" sz="2200" b="1" dirty="0">
                <a:latin typeface="Gotham Bold" charset="0"/>
                <a:ea typeface="Gotham Bold" charset="0"/>
                <a:cs typeface="Gotham Bold" charset="0"/>
              </a:rPr>
              <a:t>	</a:t>
            </a:r>
            <a:r>
              <a:rPr lang="en-US" sz="2200" b="1" cap="all" dirty="0">
                <a:latin typeface="Gotham Bold" charset="0"/>
                <a:ea typeface="Gotham Bold" charset="0"/>
                <a:cs typeface="Gotham Bold" charset="0"/>
              </a:rPr>
              <a:t>Timely:</a:t>
            </a:r>
          </a:p>
          <a:p>
            <a:pPr marL="457200" indent="-457200" defTabSz="228600">
              <a:lnSpc>
                <a:spcPts val="2900"/>
              </a:lnSpc>
            </a:pPr>
            <a:r>
              <a:rPr lang="en-US" sz="2200" dirty="0">
                <a:latin typeface="Gotham Book" charset="0"/>
                <a:ea typeface="Gotham Book" charset="0"/>
                <a:cs typeface="Gotham Book" charset="0"/>
              </a:rPr>
              <a:t>	See awards pending your approval or presentations you have upcoming</a:t>
            </a:r>
          </a:p>
        </p:txBody>
      </p:sp>
    </p:spTree>
    <p:extLst>
      <p:ext uri="{BB962C8B-B14F-4D97-AF65-F5344CB8AC3E}">
        <p14:creationId xmlns:p14="http://schemas.microsoft.com/office/powerpoint/2010/main" val="16881458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1" y="196850"/>
            <a:ext cx="12191998" cy="684463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620852" y="2997123"/>
            <a:ext cx="10386998" cy="146450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457200" indent="-457200" defTabSz="228600">
              <a:lnSpc>
                <a:spcPts val="2900"/>
              </a:lnSpc>
            </a:pPr>
            <a:r>
              <a:rPr lang="en-US" sz="2200" dirty="0">
                <a:latin typeface="Gotham Medium" charset="0"/>
                <a:ea typeface="Gotham Medium" charset="0"/>
                <a:cs typeface="Gotham Medium" charset="0"/>
              </a:rPr>
              <a:t>1.	</a:t>
            </a:r>
            <a:r>
              <a:rPr lang="en-US" sz="2200" dirty="0">
                <a:latin typeface="Gotham Book" charset="0"/>
                <a:ea typeface="Gotham Book" charset="0"/>
                <a:cs typeface="Gotham Book" charset="0"/>
              </a:rPr>
              <a:t>Send </a:t>
            </a:r>
            <a:r>
              <a:rPr lang="en-US" sz="2200" dirty="0" err="1">
                <a:latin typeface="Gotham Book" charset="0"/>
                <a:ea typeface="Gotham Book" charset="0"/>
                <a:cs typeface="Gotham Book" charset="0"/>
              </a:rPr>
              <a:t>eCards</a:t>
            </a:r>
            <a:r>
              <a:rPr lang="en-US" sz="2200" dirty="0">
                <a:latin typeface="Gotham Book" charset="0"/>
                <a:ea typeface="Gotham Book" charset="0"/>
                <a:cs typeface="Gotham Book" charset="0"/>
              </a:rPr>
              <a:t> to applaud everyday effort</a:t>
            </a:r>
          </a:p>
          <a:p>
            <a:pPr defTabSz="228600">
              <a:lnSpc>
                <a:spcPts val="2900"/>
              </a:lnSpc>
              <a:spcBef>
                <a:spcPts val="1000"/>
              </a:spcBef>
            </a:pPr>
            <a:r>
              <a:rPr lang="en-US" sz="2200" dirty="0">
                <a:latin typeface="Gotham Medium" charset="0"/>
                <a:ea typeface="Gotham Medium" charset="0"/>
                <a:cs typeface="Gotham Medium" charset="0"/>
              </a:rPr>
              <a:t>2.</a:t>
            </a:r>
            <a:r>
              <a:rPr lang="en-US" sz="2200" b="1" dirty="0">
                <a:latin typeface="Gotham Bold" charset="0"/>
                <a:ea typeface="Gotham Bold" charset="0"/>
                <a:cs typeface="Gotham Bold" charset="0"/>
              </a:rPr>
              <a:t>	</a:t>
            </a:r>
            <a:r>
              <a:rPr lang="en-US" sz="2200" dirty="0">
                <a:latin typeface="Gotham Book" charset="0"/>
                <a:ea typeface="Gotham Book" charset="0"/>
                <a:cs typeface="Gotham Book" charset="0"/>
              </a:rPr>
              <a:t>{{Submit an award nomination}}</a:t>
            </a:r>
          </a:p>
          <a:p>
            <a:pPr defTabSz="228600">
              <a:lnSpc>
                <a:spcPts val="2900"/>
              </a:lnSpc>
              <a:spcBef>
                <a:spcPts val="1000"/>
              </a:spcBef>
            </a:pPr>
            <a:r>
              <a:rPr lang="en-US" sz="2200" dirty="0">
                <a:latin typeface="Gotham Medium" charset="0"/>
                <a:ea typeface="Gotham Medium" charset="0"/>
                <a:cs typeface="Gotham Medium" charset="0"/>
              </a:rPr>
              <a:t>3.</a:t>
            </a:r>
            <a:r>
              <a:rPr lang="en-US" sz="2200" b="1" dirty="0">
                <a:latin typeface="Gotham Bold" charset="0"/>
                <a:ea typeface="Gotham Bold" charset="0"/>
                <a:cs typeface="Gotham Bold" charset="0"/>
              </a:rPr>
              <a:t>	</a:t>
            </a:r>
            <a:r>
              <a:rPr lang="en-US" sz="2200" dirty="0">
                <a:latin typeface="Gotham Book" charset="0"/>
                <a:ea typeface="Gotham Book" charset="0"/>
                <a:cs typeface="Gotham Book" charset="0"/>
              </a:rPr>
              <a:t>Redeem </a:t>
            </a:r>
            <a:r>
              <a:rPr lang="en-US" sz="2200">
                <a:latin typeface="Gotham Book" charset="0"/>
                <a:ea typeface="Gotham Book" charset="0"/>
                <a:cs typeface="Gotham Book" charset="0"/>
              </a:rPr>
              <a:t>your award points for </a:t>
            </a:r>
            <a:r>
              <a:rPr lang="en-US" sz="2200" dirty="0">
                <a:latin typeface="Gotham Book" charset="0"/>
                <a:ea typeface="Gotham Book" charset="0"/>
                <a:cs typeface="Gotham Book" charset="0"/>
              </a:rPr>
              <a:t>great awards</a:t>
            </a:r>
          </a:p>
        </p:txBody>
      </p:sp>
    </p:spTree>
    <p:extLst>
      <p:ext uri="{BB962C8B-B14F-4D97-AF65-F5344CB8AC3E}">
        <p14:creationId xmlns:p14="http://schemas.microsoft.com/office/powerpoint/2010/main" val="14780601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8792"/>
            <a:ext cx="12191998" cy="684463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57352" y="2571673"/>
            <a:ext cx="10386998" cy="38241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457200" indent="-457200" defTabSz="228600">
              <a:lnSpc>
                <a:spcPts val="2900"/>
              </a:lnSpc>
              <a:tabLst>
                <a:tab pos="628650" algn="l"/>
                <a:tab pos="857250" algn="l"/>
              </a:tabLst>
            </a:pPr>
            <a:r>
              <a:rPr lang="en-US" sz="2200" dirty="0">
                <a:latin typeface="Gotham Medium" charset="0"/>
                <a:ea typeface="Gotham Medium" charset="0"/>
                <a:cs typeface="Gotham Medium" charset="0"/>
              </a:rPr>
              <a:t>1. </a:t>
            </a:r>
            <a:r>
              <a:rPr lang="en-US" sz="2200" dirty="0">
                <a:latin typeface="Gotham Book" charset="0"/>
                <a:ea typeface="Gotham Book" charset="0"/>
                <a:cs typeface="Gotham Book" charset="0"/>
              </a:rPr>
              <a:t>	DOWNLOAD THE FREE</a:t>
            </a:r>
          </a:p>
          <a:p>
            <a:pPr marL="457200" indent="-457200" defTabSz="228600">
              <a:lnSpc>
                <a:spcPts val="2900"/>
              </a:lnSpc>
              <a:tabLst>
                <a:tab pos="685800" algn="l"/>
              </a:tabLst>
            </a:pPr>
            <a:r>
              <a:rPr lang="en-US" sz="2200" dirty="0">
                <a:latin typeface="Gotham Medium" charset="0"/>
                <a:ea typeface="Gotham Medium" charset="0"/>
                <a:cs typeface="Gotham Medium" charset="0"/>
              </a:rPr>
              <a:t>	GREAT WORK APP </a:t>
            </a:r>
          </a:p>
          <a:p>
            <a:pPr marL="457200" indent="-457200" defTabSz="228600">
              <a:lnSpc>
                <a:spcPts val="2900"/>
              </a:lnSpc>
              <a:spcBef>
                <a:spcPts val="1000"/>
              </a:spcBef>
              <a:tabLst>
                <a:tab pos="685800" algn="l"/>
              </a:tabLst>
            </a:pPr>
            <a:r>
              <a:rPr lang="en-US" sz="2200" dirty="0">
                <a:latin typeface="Gotham Medium" charset="0"/>
                <a:ea typeface="Gotham Medium" charset="0"/>
                <a:cs typeface="Gotham Medium" charset="0"/>
              </a:rPr>
              <a:t>2.</a:t>
            </a:r>
            <a:r>
              <a:rPr lang="en-US" sz="2200" b="1" dirty="0">
                <a:latin typeface="Gotham Bold" charset="0"/>
                <a:ea typeface="Gotham Bold" charset="0"/>
                <a:cs typeface="Gotham Bold" charset="0"/>
              </a:rPr>
              <a:t>	</a:t>
            </a:r>
            <a:r>
              <a:rPr lang="en-US" sz="2200" dirty="0">
                <a:latin typeface="Gotham Book" charset="0"/>
                <a:ea typeface="Gotham Book" charset="0"/>
                <a:cs typeface="Gotham Book" charset="0"/>
              </a:rPr>
              <a:t>How to pair your phone or tablet:</a:t>
            </a:r>
          </a:p>
          <a:p>
            <a:pPr marL="457200" indent="-457200" defTabSz="228600">
              <a:lnSpc>
                <a:spcPts val="2900"/>
              </a:lnSpc>
              <a:spcBef>
                <a:spcPts val="1000"/>
              </a:spcBef>
              <a:tabLst>
                <a:tab pos="685800" algn="l"/>
              </a:tabLst>
            </a:pPr>
            <a:r>
              <a:rPr lang="en-US" sz="2200" b="1" dirty="0">
                <a:latin typeface="Gotham Bold" charset="0"/>
                <a:ea typeface="Gotham Bold" charset="0"/>
                <a:cs typeface="Gotham Bold" charset="0"/>
              </a:rPr>
              <a:t>	•	Go to {{ </a:t>
            </a:r>
            <a:r>
              <a:rPr lang="en-US" sz="2200" b="1" dirty="0" err="1">
                <a:latin typeface="Gotham Bold" charset="0"/>
                <a:ea typeface="Gotham Bold" charset="0"/>
                <a:cs typeface="Gotham Bold" charset="0"/>
              </a:rPr>
              <a:t>ProgramName</a:t>
            </a:r>
            <a:r>
              <a:rPr lang="en-US" sz="2200" b="1" dirty="0">
                <a:latin typeface="Gotham Bold" charset="0"/>
                <a:ea typeface="Gotham Bold" charset="0"/>
                <a:cs typeface="Gotham Bold" charset="0"/>
              </a:rPr>
              <a:t> }} website:</a:t>
            </a:r>
          </a:p>
          <a:p>
            <a:pPr marL="457200" indent="-457200" defTabSz="228600">
              <a:lnSpc>
                <a:spcPts val="2900"/>
              </a:lnSpc>
              <a:tabLst>
                <a:tab pos="685800" algn="l"/>
              </a:tabLst>
            </a:pPr>
            <a:r>
              <a:rPr lang="en-US" sz="2200" dirty="0">
                <a:latin typeface="Gotham Book" charset="0"/>
                <a:ea typeface="Gotham Book" charset="0"/>
                <a:cs typeface="Gotham Book" charset="0"/>
              </a:rPr>
              <a:t>		•	Go to My Account &gt; Mobile Devices in the top navigation</a:t>
            </a:r>
          </a:p>
          <a:p>
            <a:pPr marL="457200" indent="-457200" defTabSz="228600">
              <a:lnSpc>
                <a:spcPts val="2900"/>
              </a:lnSpc>
              <a:tabLst>
                <a:tab pos="685800" algn="l"/>
              </a:tabLst>
            </a:pPr>
            <a:r>
              <a:rPr lang="en-US" sz="2200" dirty="0">
                <a:latin typeface="Gotham Book" charset="0"/>
                <a:ea typeface="Gotham Book" charset="0"/>
                <a:cs typeface="Gotham Book" charset="0"/>
              </a:rPr>
              <a:t>		•	Click on Generate Pairing Code to receive your 6-digit code</a:t>
            </a:r>
          </a:p>
          <a:p>
            <a:pPr marL="457200" indent="-457200" defTabSz="228600">
              <a:lnSpc>
                <a:spcPts val="2900"/>
              </a:lnSpc>
              <a:spcBef>
                <a:spcPts val="1000"/>
              </a:spcBef>
              <a:tabLst>
                <a:tab pos="685800" algn="l"/>
              </a:tabLst>
            </a:pPr>
            <a:r>
              <a:rPr lang="en-US" sz="2200" dirty="0">
                <a:latin typeface="Gotham Book" charset="0"/>
                <a:ea typeface="Gotham Book" charset="0"/>
                <a:cs typeface="Gotham Book" charset="0"/>
              </a:rPr>
              <a:t>	</a:t>
            </a:r>
            <a:r>
              <a:rPr lang="en-US" sz="2200" b="1" dirty="0">
                <a:latin typeface="Gotham Bold" charset="0"/>
                <a:ea typeface="Gotham Bold" charset="0"/>
                <a:cs typeface="Gotham Bold" charset="0"/>
              </a:rPr>
              <a:t>•	On your phone or tablet:</a:t>
            </a:r>
          </a:p>
          <a:p>
            <a:pPr marL="457200" indent="-457200" defTabSz="228600">
              <a:lnSpc>
                <a:spcPts val="2900"/>
              </a:lnSpc>
              <a:tabLst>
                <a:tab pos="685800" algn="l"/>
              </a:tabLst>
            </a:pPr>
            <a:r>
              <a:rPr lang="en-US" sz="2200" dirty="0">
                <a:latin typeface="Gotham Book" charset="0"/>
                <a:ea typeface="Gotham Book" charset="0"/>
                <a:cs typeface="Gotham Book" charset="0"/>
              </a:rPr>
              <a:t>		•	Open the Great Work app</a:t>
            </a:r>
          </a:p>
          <a:p>
            <a:pPr marL="457200" indent="-457200" defTabSz="228600">
              <a:lnSpc>
                <a:spcPts val="2900"/>
              </a:lnSpc>
              <a:tabLst>
                <a:tab pos="685800" algn="l"/>
              </a:tabLst>
            </a:pPr>
            <a:r>
              <a:rPr lang="en-US" sz="2200" dirty="0">
                <a:latin typeface="Gotham Book" charset="0"/>
                <a:ea typeface="Gotham Book" charset="0"/>
                <a:cs typeface="Gotham Book" charset="0"/>
              </a:rPr>
              <a:t>		•	Click “I have a pairing code” and enter your code</a:t>
            </a:r>
          </a:p>
        </p:txBody>
      </p:sp>
    </p:spTree>
    <p:extLst>
      <p:ext uri="{BB962C8B-B14F-4D97-AF65-F5344CB8AC3E}">
        <p14:creationId xmlns:p14="http://schemas.microsoft.com/office/powerpoint/2010/main" val="75811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8" cy="6844631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10312" y="6267973"/>
            <a:ext cx="117591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spc="100" dirty="0">
                <a:solidFill>
                  <a:schemeClr val="bg1"/>
                </a:solidFill>
                <a:latin typeface="Gotham Medium" charset="0"/>
                <a:ea typeface="Gotham Medium" charset="0"/>
                <a:cs typeface="Gotham Medium" charset="0"/>
              </a:rPr>
              <a:t>Appreciate today with </a:t>
            </a:r>
            <a:r>
              <a:rPr lang="en-US" sz="1200" spc="100">
                <a:solidFill>
                  <a:schemeClr val="bg1"/>
                </a:solidFill>
                <a:latin typeface="Gotham Medium" charset="0"/>
                <a:ea typeface="Gotham Medium" charset="0"/>
                <a:cs typeface="Gotham Medium" charset="0"/>
              </a:rPr>
              <a:t>{{ Program Name </a:t>
            </a:r>
            <a:r>
              <a:rPr lang="en-US" sz="1200" spc="100" dirty="0">
                <a:solidFill>
                  <a:schemeClr val="bg1"/>
                </a:solidFill>
                <a:latin typeface="Gotham Medium" charset="0"/>
                <a:ea typeface="Gotham Medium" charset="0"/>
                <a:cs typeface="Gotham Medium" charset="0"/>
              </a:rPr>
              <a:t>}}</a:t>
            </a:r>
          </a:p>
        </p:txBody>
      </p:sp>
    </p:spTree>
    <p:extLst>
      <p:ext uri="{BB962C8B-B14F-4D97-AF65-F5344CB8AC3E}">
        <p14:creationId xmlns:p14="http://schemas.microsoft.com/office/powerpoint/2010/main" val="8550419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1525</TotalTime>
  <Words>422</Words>
  <Application>Microsoft Macintosh PowerPoint</Application>
  <PresentationFormat>Widescreen</PresentationFormat>
  <Paragraphs>43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Arial</vt:lpstr>
      <vt:lpstr>Calibri</vt:lpstr>
      <vt:lpstr>Calibri Light</vt:lpstr>
      <vt:lpstr>Gotham</vt:lpstr>
      <vt:lpstr>Gotham Bold</vt:lpstr>
      <vt:lpstr>Gotham Book</vt:lpstr>
      <vt:lpstr>Gotham Medium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Ryan McDaniel</dc:creator>
  <cp:lastModifiedBy>Pam Woodmansee</cp:lastModifiedBy>
  <cp:revision>43</cp:revision>
  <dcterms:created xsi:type="dcterms:W3CDTF">2016-05-11T21:29:04Z</dcterms:created>
  <dcterms:modified xsi:type="dcterms:W3CDTF">2023-02-07T21:45:10Z</dcterms:modified>
</cp:coreProperties>
</file>