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/>
    <p:restoredTop sz="60334"/>
  </p:normalViewPr>
  <p:slideViewPr>
    <p:cSldViewPr snapToGrid="0" snapToObjects="1" showGuides="1">
      <p:cViewPr varScale="1">
        <p:scale>
          <a:sx n="113" d="100"/>
          <a:sy n="113" d="100"/>
        </p:scale>
        <p:origin x="85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91DAD-9D95-E041-B486-E9E7E2EE1BBE}" type="datetimeFigureOut">
              <a:rPr lang="en-US" smtClean="0"/>
              <a:t>6/24/16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6F123-DA1A-FA43-9BE9-E13641705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“how we appreciate”  Employee recognition is a priority for {{ Company Name }} and so we’ve made it easy and fun by implementing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Check it out today. In fact, bookmark it so you can make giving appreciation part of your daily routine.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“where” Give directions or better yet, demo how to get to program location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“what can you do” On each of the “What can you do there?” point out where to find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 nominations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Career page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Wall of Fame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Awards selection/Catalog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“join” Quite a number of you are already on and actively appreciating. But if you haven’t logged on to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,}} please do! I’d be happy to help you get on and join the fun! It takes all of us to create a great recognition culture.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6F123-DA1A-FA43-9BE9-E136417054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“builds relationship” Appreciation inspires talent, creates trust within teams, unites colleagues working across borders and business units, and reinforces the values we believe matter at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“easy and fun” The tools on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make giving recognition simple, fast, and efficient. Sending 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for example, takes just a moment and it is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In addition, with colleagues all over the world,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creates a consistent recognition experience for everyone. }}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“all of us” If you’re not participating, we are missing…you. Everyone wants to know that their efforts at work are noticed and valued, so dive in. I am happy to help you get started—just ask!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6F123-DA1A-FA43-9BE9-E136417054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“take a moment”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So thanks for checking it out. Together, we are creating a culture of appreciation that helps make {{ </a:t>
            </a:r>
            <a:r>
              <a:rPr lang="en-US" sz="1200" dirty="0" err="1" smtClean="0"/>
              <a:t>CompanyName</a:t>
            </a:r>
            <a:r>
              <a:rPr lang="en-US" sz="1200" dirty="0" smtClean="0"/>
              <a:t> }} a great place to work.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6F123-DA1A-FA43-9BE9-E136417054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24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1B884-1968-884C-930B-4B7763D244C3}" type="datetimeFigureOut">
              <a:rPr lang="en-US" smtClean="0"/>
              <a:t>6/24/16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071DD-A46F-4546-B5D9-0735546E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7344" y="530693"/>
            <a:ext cx="10497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{{ PROGRAMNAME }}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IS HOW WE APPRECIATE GREAT WORK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AT {{ COMPANYNAME }}</a:t>
            </a:r>
            <a:endParaRPr lang="en-US" sz="3600" dirty="0">
              <a:solidFill>
                <a:schemeClr val="bg1"/>
              </a:solidFill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7344" y="2877184"/>
            <a:ext cx="9656064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1163" indent="-411163">
              <a:lnSpc>
                <a:spcPts val="2900"/>
              </a:lnSpc>
              <a:spcAft>
                <a:spcPts val="1200"/>
              </a:spcAft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1.	WHERE IS IT LOCATED?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2.	WHAT CAN YOU DO THERE?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• Send an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eCard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for everyday effort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• {{ Nominate outstanding work for an award }}  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• {{ Celebrate significant career milestones }}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• {{ “Like” a teammate’s achievement on Wall of Fame }} </a:t>
            </a:r>
          </a:p>
          <a:p>
            <a:pPr marL="411163" indent="-411163">
              <a:lnSpc>
                <a:spcPts val="2900"/>
              </a:lnSpc>
              <a:spcAft>
                <a:spcPts val="1200"/>
              </a:spcAft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• {{ Redeem your {{ award points }} for great merchandise }}</a:t>
            </a:r>
          </a:p>
          <a:p>
            <a:pPr marL="411163" indent="-411163">
              <a:lnSpc>
                <a:spcPts val="2900"/>
              </a:lnSpc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3.	IF YOU HAVEN’T ALREADY, JOIN TODAY—I CAN HELP!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12064"/>
            <a:ext cx="10241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3 REASONS </a:t>
            </a:r>
            <a:r>
              <a:rPr lang="en-US" sz="3600" dirty="0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TO JOIN </a:t>
            </a:r>
            <a:r>
              <a:rPr lang="en-US" sz="36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{{ </a:t>
            </a:r>
            <a:r>
              <a:rPr lang="en-US" sz="3600" b="1" dirty="0" err="1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ProgramName</a:t>
            </a:r>
            <a:r>
              <a:rPr lang="en-US" sz="36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 }}</a:t>
            </a:r>
            <a:endParaRPr lang="en-US" sz="3600" b="1" dirty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2097024"/>
            <a:ext cx="10728960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1163" indent="-411163">
              <a:lnSpc>
                <a:spcPts val="2900"/>
              </a:lnSpc>
              <a:spcAft>
                <a:spcPts val="1200"/>
              </a:spcAft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1.	APPRECIATION BUILDS RELATIONSHIPS</a:t>
            </a:r>
          </a:p>
          <a:p>
            <a:pPr marL="411163" indent="-411163">
              <a:lnSpc>
                <a:spcPts val="2900"/>
              </a:lnSpc>
              <a:spcAft>
                <a:spcPts val="1200"/>
              </a:spcAft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2.	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{{ </a:t>
            </a:r>
            <a:r>
              <a:rPr lang="en-US" sz="2200" b="1" dirty="0" err="1" smtClean="0">
                <a:latin typeface="Gotham" charset="0"/>
                <a:ea typeface="Gotham" charset="0"/>
                <a:cs typeface="Gotham" charset="0"/>
              </a:rPr>
              <a:t>ProgramName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 }}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MAKES IT EASY AND FUN </a:t>
            </a:r>
          </a:p>
          <a:p>
            <a:pPr marL="411163" indent="-411163">
              <a:lnSpc>
                <a:spcPts val="2900"/>
              </a:lnSpc>
              <a:spcAft>
                <a:spcPts val="1200"/>
              </a:spcAft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3.	IT TAKES ALL OF US TO CREATE A GREAT RECOGNITION CULTURE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4560" y="2822151"/>
            <a:ext cx="7802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Gotham Book" charset="0"/>
                <a:ea typeface="Gotham Book" charset="0"/>
                <a:cs typeface="Gotham Book" charset="0"/>
              </a:rPr>
              <a:t>TAKE A MOMENT TO DISCOVER </a:t>
            </a:r>
          </a:p>
          <a:p>
            <a:pPr algn="ctr"/>
            <a:r>
              <a:rPr lang="en-US" sz="3600" b="1" dirty="0" smtClean="0">
                <a:latin typeface="Gotham" charset="0"/>
                <a:ea typeface="Gotham" charset="0"/>
                <a:cs typeface="Gotham" charset="0"/>
              </a:rPr>
              <a:t>{{ </a:t>
            </a:r>
            <a:r>
              <a:rPr lang="en-US" sz="3600" b="1" dirty="0" err="1" smtClean="0">
                <a:latin typeface="Gotham" charset="0"/>
                <a:ea typeface="Gotham" charset="0"/>
                <a:cs typeface="Gotham" charset="0"/>
              </a:rPr>
              <a:t>ProgramName</a:t>
            </a:r>
            <a:r>
              <a:rPr lang="en-US" sz="3600" b="1" dirty="0" smtClean="0">
                <a:latin typeface="Gotham" charset="0"/>
                <a:ea typeface="Gotham" charset="0"/>
                <a:cs typeface="Gotham" charset="0"/>
              </a:rPr>
              <a:t> }} </a:t>
            </a:r>
            <a:r>
              <a:rPr lang="en-US" sz="3600" dirty="0" smtClean="0">
                <a:latin typeface="Gotham Book" charset="0"/>
                <a:ea typeface="Gotham Book" charset="0"/>
                <a:cs typeface="Gotham Book" charset="0"/>
              </a:rPr>
              <a:t>TODAY!</a:t>
            </a:r>
            <a:endParaRPr lang="en-US" sz="36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8560" y="6232868"/>
            <a:ext cx="47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Appreciate today with {{ </a:t>
            </a:r>
            <a:r>
              <a:rPr lang="en-US" sz="1400" dirty="0" err="1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14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}}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07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160</Words>
  <Application>Microsoft Macintosh PowerPoint</Application>
  <PresentationFormat>Widescreen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Calibri Light</vt:lpstr>
      <vt:lpstr>Gotham</vt:lpstr>
      <vt:lpstr>Gotham Book</vt:lpstr>
      <vt:lpstr>Gotham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Microsoft Office User</cp:lastModifiedBy>
  <cp:revision>12</cp:revision>
  <dcterms:created xsi:type="dcterms:W3CDTF">2016-06-15T21:04:49Z</dcterms:created>
  <dcterms:modified xsi:type="dcterms:W3CDTF">2016-06-24T15:47:01Z</dcterms:modified>
</cp:coreProperties>
</file>