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6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23"/>
    <p:restoredTop sz="73692"/>
  </p:normalViewPr>
  <p:slideViewPr>
    <p:cSldViewPr snapToGrid="0" snapToObjects="1">
      <p:cViewPr>
        <p:scale>
          <a:sx n="100" d="100"/>
          <a:sy n="100" d="100"/>
        </p:scale>
        <p:origin x="312" y="136"/>
      </p:cViewPr>
      <p:guideLst>
        <p:guide orient="horz" pos="2160"/>
        <p:guide pos="16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8F4B8-0987-E646-A868-CC8894D1F8B4}" type="datetimeFigureOut">
              <a:rPr lang="en-US" smtClean="0"/>
              <a:t>7/6/16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81DD7-2ACF-D74C-8561-3B4EA5D933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390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“engages” 	It’s human! Everyone likes to feel valued for his or her contributions at work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“inspires” 	When we notice people’s efforts and take the time to appreciate them, it encourages them to give more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“develops” 	People grow into the talents they are recognized for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“connects”	Teams that appreciate each other have a stronger sense of camaraderie and are higher-performing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“shows”	Recognition highlights the behaviors we value. It is a public way of saying, “This is important. This is what we appreciate.”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“best in us”	 Makes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CompanyName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 a great place to work!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38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Recognition is a priority for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CompanyName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 and so we’ve made it easy and fun by implementing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}}. Check it out today. In fact, bookmark it or add the mobile app to your phone or tablet so you can make giving appreciation part of your daily routine.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directions or better yet, demo how to get to program location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each of the “What can you do there?” point out where to find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eCards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Wall of Fame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Award nominations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Awards selection/Catalog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23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“download”	  The Great Work app is available at the Apple or Google Play stores and it’s free.  Download it to your mobile device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“Pair”	  Follow this simple 4 step process and you’re to recognize anytime, anywhere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“on the go”	  Through the app, you can send and receive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eCards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{{nominate people for awards, approve nominations, and see any pending presentations you have}}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8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“habit”	Recognition is a habit—the more you look for and appreciate great work, the more great work you’ll see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“daily”	Let’s make recognition part of the way we work around here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“who”	Anyone is eligible to give and receive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eCards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{{ or nominate for awards }}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48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7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36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6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8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9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14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8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6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83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4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5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19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0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92"/>
            <a:ext cx="12192000" cy="684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92"/>
            <a:ext cx="12192000" cy="684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4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9953" y="2242884"/>
            <a:ext cx="49797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1.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{{ PROGRAM NAME }}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49952" y="2856636"/>
            <a:ext cx="49797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2.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WHERE IS IT LOCATED?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9952" y="3470388"/>
            <a:ext cx="9623114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00"/>
              </a:spcAft>
            </a:pP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3.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WHAT CAN YOU DO THERE?</a:t>
            </a: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Send an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eCard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for everyday effort</a:t>
            </a: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{{ “Like” a teammate’s achievement on Wall of Fame }}  </a:t>
            </a: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{{ Nominate outstanding work for an award }}</a:t>
            </a: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{{ Redeem your {{ award points }} for great merchandise }}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06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92"/>
            <a:ext cx="12192000" cy="684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5500" y="2095500"/>
            <a:ext cx="429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1.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DOWNLOAD THE FREE</a:t>
            </a:r>
            <a:endParaRPr lang="en-US" sz="2200" dirty="0"/>
          </a:p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	</a:t>
            </a:r>
            <a:r>
              <a:rPr lang="en-US" sz="2200" b="1" dirty="0" smtClean="0">
                <a:latin typeface="Gotham" charset="0"/>
                <a:ea typeface="Gotham" charset="0"/>
                <a:cs typeface="Gotham" charset="0"/>
              </a:rPr>
              <a:t>GREAT WORK APP </a:t>
            </a:r>
            <a:endParaRPr lang="en-US" sz="2200" b="1" dirty="0">
              <a:latin typeface="Gotham" charset="0"/>
              <a:ea typeface="Gotham" charset="0"/>
              <a:cs typeface="Gotham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95500" y="2926497"/>
            <a:ext cx="99695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</a:pP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2.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HOW TO PAIR YOUR PHONE OR TABLET:</a:t>
            </a:r>
          </a:p>
          <a:p>
            <a:pPr marL="685800" indent="-342900">
              <a:buFont typeface="Arial" charset="0"/>
              <a:buChar char="•"/>
            </a:pPr>
            <a:r>
              <a:rPr lang="en-US" sz="2200" b="1" dirty="0" smtClean="0">
                <a:latin typeface="Gotham" charset="0"/>
                <a:ea typeface="Gotham" charset="0"/>
                <a:cs typeface="Gotham" charset="0"/>
              </a:rPr>
              <a:t>Go to {{ </a:t>
            </a:r>
            <a:r>
              <a:rPr lang="en-US" sz="2200" b="1" dirty="0" err="1" smtClean="0">
                <a:latin typeface="Gotham" charset="0"/>
                <a:ea typeface="Gotham" charset="0"/>
                <a:cs typeface="Gotham" charset="0"/>
              </a:rPr>
              <a:t>ProgramName</a:t>
            </a:r>
            <a:r>
              <a:rPr lang="en-US" sz="2200" b="1" dirty="0" smtClean="0">
                <a:latin typeface="Gotham" charset="0"/>
                <a:ea typeface="Gotham" charset="0"/>
                <a:cs typeface="Gotham" charset="0"/>
              </a:rPr>
              <a:t> }} website:</a:t>
            </a:r>
          </a:p>
          <a:p>
            <a:pPr marL="1143000" lvl="1" indent="-342900"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Go to My Account &gt; Mobile Devices in the top navigation</a:t>
            </a:r>
          </a:p>
          <a:p>
            <a:pPr marL="1143000" lvl="1" indent="-342900"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Click on Generate Pairing Code to receive your 6-digit code</a:t>
            </a:r>
          </a:p>
          <a:p>
            <a:pPr marL="685800" indent="-342900">
              <a:buFont typeface="Arial" charset="0"/>
              <a:buChar char="•"/>
            </a:pPr>
            <a:r>
              <a:rPr lang="en-US" sz="2200" b="1" dirty="0" smtClean="0">
                <a:latin typeface="Gotham" charset="0"/>
                <a:ea typeface="Gotham" charset="0"/>
                <a:cs typeface="Gotham" charset="0"/>
              </a:rPr>
              <a:t>On your phone or tablet:</a:t>
            </a:r>
          </a:p>
          <a:p>
            <a:pPr marL="1143000" lvl="1" indent="-342900"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Open the Great Work app</a:t>
            </a:r>
          </a:p>
          <a:p>
            <a:pPr marL="1143000" lvl="1" indent="-342900"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Click “I have a pairing code” and enter your code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95500" y="5758042"/>
            <a:ext cx="539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3.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RECOGNITION ON THE GO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500" y="1993900"/>
            <a:ext cx="5981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1.	GET IN THE RECOGNITION HABIT</a:t>
            </a: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500" y="2600386"/>
            <a:ext cx="5981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2.	WHEN? Daily!</a:t>
            </a: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500" y="3206872"/>
            <a:ext cx="5981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3.	WHO? {{Everyone has permission}}</a:t>
            </a: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04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48859" y="2045595"/>
            <a:ext cx="6676403" cy="204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ts val="3800"/>
              </a:lnSpc>
            </a:pPr>
            <a: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  <a:t>THANKS FOR HELPING </a:t>
            </a:r>
            <a: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  <a:t/>
            </a:r>
            <a:b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</a:br>
            <a: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  <a:t>CREATE A GREAT CULTURE OF RECOGNITION AT </a:t>
            </a:r>
          </a:p>
          <a:p>
            <a:pPr marL="342900" indent="-342900" algn="ctr">
              <a:lnSpc>
                <a:spcPts val="3800"/>
              </a:lnSpc>
            </a:pPr>
            <a: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  <a:t>{{ COMPANY NAME }}!</a:t>
            </a:r>
            <a:endParaRPr lang="en-US" sz="33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0312" y="6267973"/>
            <a:ext cx="11759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Appreciate today with {{ </a:t>
            </a:r>
            <a:r>
              <a:rPr lang="en-US" sz="1200" spc="100" dirty="0" err="1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ProgramName</a:t>
            </a:r>
            <a:r>
              <a:rPr lang="en-US" sz="1200" spc="1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}}</a:t>
            </a:r>
          </a:p>
        </p:txBody>
      </p:sp>
    </p:spTree>
    <p:extLst>
      <p:ext uri="{BB962C8B-B14F-4D97-AF65-F5344CB8AC3E}">
        <p14:creationId xmlns:p14="http://schemas.microsoft.com/office/powerpoint/2010/main" val="12873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</TotalTime>
  <Words>98</Words>
  <Application>Microsoft Macintosh PowerPoint</Application>
  <PresentationFormat>Widescreen</PresentationFormat>
  <Paragraphs>58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Calibri Light</vt:lpstr>
      <vt:lpstr>Gotham</vt:lpstr>
      <vt:lpstr>Gotham Book</vt:lpstr>
      <vt:lpstr>Gotham Medium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McDaniel</dc:creator>
  <cp:lastModifiedBy>Microsoft Office User</cp:lastModifiedBy>
  <cp:revision>17</cp:revision>
  <dcterms:created xsi:type="dcterms:W3CDTF">2016-05-11T21:29:04Z</dcterms:created>
  <dcterms:modified xsi:type="dcterms:W3CDTF">2016-07-06T23:03:45Z</dcterms:modified>
</cp:coreProperties>
</file>