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7"/>
  </p:notesMasterIdLst>
  <p:sldIdLst>
    <p:sldId id="257" r:id="rId2"/>
    <p:sldId id="258" r:id="rId3"/>
    <p:sldId id="259" r:id="rId4"/>
    <p:sldId id="260" r:id="rId5"/>
    <p:sldId id="261" r:id="rId6"/>
  </p:sldIdLst>
  <p:sldSz cx="13030200" cy="7315200"/>
  <p:notesSz cx="6858000" cy="9144000"/>
  <p:defaultTextStyle>
    <a:defPPr>
      <a:defRPr lang="en-US"/>
    </a:defPPr>
    <a:lvl1pPr marL="0" algn="l" defTabSz="976579" rtl="0" eaLnBrk="1" latinLnBrk="0" hangingPunct="1">
      <a:defRPr sz="1922" kern="1200">
        <a:solidFill>
          <a:schemeClr val="tx1"/>
        </a:solidFill>
        <a:latin typeface="+mn-lt"/>
        <a:ea typeface="+mn-ea"/>
        <a:cs typeface="+mn-cs"/>
      </a:defRPr>
    </a:lvl1pPr>
    <a:lvl2pPr marL="488290" algn="l" defTabSz="976579" rtl="0" eaLnBrk="1" latinLnBrk="0" hangingPunct="1">
      <a:defRPr sz="1922" kern="1200">
        <a:solidFill>
          <a:schemeClr val="tx1"/>
        </a:solidFill>
        <a:latin typeface="+mn-lt"/>
        <a:ea typeface="+mn-ea"/>
        <a:cs typeface="+mn-cs"/>
      </a:defRPr>
    </a:lvl2pPr>
    <a:lvl3pPr marL="976579" algn="l" defTabSz="976579" rtl="0" eaLnBrk="1" latinLnBrk="0" hangingPunct="1">
      <a:defRPr sz="1922" kern="1200">
        <a:solidFill>
          <a:schemeClr val="tx1"/>
        </a:solidFill>
        <a:latin typeface="+mn-lt"/>
        <a:ea typeface="+mn-ea"/>
        <a:cs typeface="+mn-cs"/>
      </a:defRPr>
    </a:lvl3pPr>
    <a:lvl4pPr marL="1464869" algn="l" defTabSz="976579" rtl="0" eaLnBrk="1" latinLnBrk="0" hangingPunct="1">
      <a:defRPr sz="1922" kern="1200">
        <a:solidFill>
          <a:schemeClr val="tx1"/>
        </a:solidFill>
        <a:latin typeface="+mn-lt"/>
        <a:ea typeface="+mn-ea"/>
        <a:cs typeface="+mn-cs"/>
      </a:defRPr>
    </a:lvl4pPr>
    <a:lvl5pPr marL="1953158" algn="l" defTabSz="976579" rtl="0" eaLnBrk="1" latinLnBrk="0" hangingPunct="1">
      <a:defRPr sz="1922" kern="1200">
        <a:solidFill>
          <a:schemeClr val="tx1"/>
        </a:solidFill>
        <a:latin typeface="+mn-lt"/>
        <a:ea typeface="+mn-ea"/>
        <a:cs typeface="+mn-cs"/>
      </a:defRPr>
    </a:lvl5pPr>
    <a:lvl6pPr marL="2441448" algn="l" defTabSz="976579" rtl="0" eaLnBrk="1" latinLnBrk="0" hangingPunct="1">
      <a:defRPr sz="1922" kern="1200">
        <a:solidFill>
          <a:schemeClr val="tx1"/>
        </a:solidFill>
        <a:latin typeface="+mn-lt"/>
        <a:ea typeface="+mn-ea"/>
        <a:cs typeface="+mn-cs"/>
      </a:defRPr>
    </a:lvl6pPr>
    <a:lvl7pPr marL="2929738" algn="l" defTabSz="976579" rtl="0" eaLnBrk="1" latinLnBrk="0" hangingPunct="1">
      <a:defRPr sz="1922" kern="1200">
        <a:solidFill>
          <a:schemeClr val="tx1"/>
        </a:solidFill>
        <a:latin typeface="+mn-lt"/>
        <a:ea typeface="+mn-ea"/>
        <a:cs typeface="+mn-cs"/>
      </a:defRPr>
    </a:lvl7pPr>
    <a:lvl8pPr marL="3418027" algn="l" defTabSz="976579" rtl="0" eaLnBrk="1" latinLnBrk="0" hangingPunct="1">
      <a:defRPr sz="1922" kern="1200">
        <a:solidFill>
          <a:schemeClr val="tx1"/>
        </a:solidFill>
        <a:latin typeface="+mn-lt"/>
        <a:ea typeface="+mn-ea"/>
        <a:cs typeface="+mn-cs"/>
      </a:defRPr>
    </a:lvl8pPr>
    <a:lvl9pPr marL="3906317" algn="l" defTabSz="976579" rtl="0" eaLnBrk="1" latinLnBrk="0" hangingPunct="1">
      <a:defRPr sz="1922"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12" userDrawn="1">
          <p15:clr>
            <a:srgbClr val="A4A3A4"/>
          </p15:clr>
        </p15:guide>
        <p15:guide id="2" pos="55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439"/>
    <p:restoredTop sz="87718"/>
  </p:normalViewPr>
  <p:slideViewPr>
    <p:cSldViewPr snapToGrid="0" snapToObjects="1">
      <p:cViewPr>
        <p:scale>
          <a:sx n="73" d="100"/>
          <a:sy n="73" d="100"/>
        </p:scale>
        <p:origin x="776" y="744"/>
      </p:cViewPr>
      <p:guideLst>
        <p:guide orient="horz" pos="1512"/>
        <p:guide pos="55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56F354-013D-5848-8502-78CD4F1E2354}" type="datetimeFigureOut">
              <a:rPr lang="en-US" smtClean="0"/>
              <a:t>7/5/16</a:t>
            </a:fld>
            <a:endParaRPr lang="en-US" smtClean="0"/>
          </a:p>
        </p:txBody>
      </p:sp>
      <p:sp>
        <p:nvSpPr>
          <p:cNvPr id="4" name="Slide Image Placeholder 3"/>
          <p:cNvSpPr>
            <a:spLocks noGrp="1" noRot="1" noChangeAspect="1"/>
          </p:cNvSpPr>
          <p:nvPr>
            <p:ph type="sldImg" idx="2"/>
          </p:nvPr>
        </p:nvSpPr>
        <p:spPr>
          <a:xfrm>
            <a:off x="681038" y="1143000"/>
            <a:ext cx="5495925"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t>Cliquez ici pour modifier les styles du texte</a:t>
            </a:r>
          </a:p>
          <a:p>
            <a:pPr lvl="1"/>
            <a:r>
              <a:t>Deuxième niveau</a:t>
            </a:r>
          </a:p>
          <a:p>
            <a:pPr lvl="2"/>
            <a:r>
              <a:t>Troisième niveau</a:t>
            </a:r>
          </a:p>
          <a:p>
            <a:pPr lvl="3"/>
            <a:r>
              <a:t>Quatrième niveau</a:t>
            </a:r>
          </a:p>
          <a:p>
            <a:pPr lvl="4"/>
            <a:r>
              <a:t>Cinquième niveau</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6CB3AB-D3FC-534E-88F8-ABA7193CAE99}" type="slidenum">
              <a:rPr lang="en-US" smtClean="0"/>
              <a:t>‹#›</a:t>
            </a:fld>
            <a:endParaRPr lang="en-US" smtClean="0"/>
          </a:p>
        </p:txBody>
      </p:sp>
    </p:spTree>
    <p:extLst>
      <p:ext uri="{BB962C8B-B14F-4D97-AF65-F5344CB8AC3E}">
        <p14:creationId xmlns:p14="http://schemas.microsoft.com/office/powerpoint/2010/main" val="296311946"/>
      </p:ext>
    </p:extLst>
  </p:cSld>
  <p:clrMap bg1="lt1" tx1="dk1" bg2="lt2" tx2="dk2" accent1="accent1" accent2="accent2" accent3="accent3" accent4="accent4" accent5="accent5" accent6="accent6" hlink="hlink" folHlink="folHlink"/>
  <p:notesStyle>
    <a:lvl1pPr marL="0" algn="l" defTabSz="976579" rtl="0" eaLnBrk="1" latinLnBrk="0" hangingPunct="1">
      <a:defRPr sz="1282" kern="1200">
        <a:solidFill>
          <a:schemeClr val="tx1"/>
        </a:solidFill>
        <a:latin typeface="+mn-lt"/>
        <a:ea typeface="+mn-ea"/>
        <a:cs typeface="+mn-cs"/>
      </a:defRPr>
    </a:lvl1pPr>
    <a:lvl2pPr marL="488290" algn="l" defTabSz="976579" rtl="0" eaLnBrk="1" latinLnBrk="0" hangingPunct="1">
      <a:defRPr sz="1282" kern="1200">
        <a:solidFill>
          <a:schemeClr val="tx1"/>
        </a:solidFill>
        <a:latin typeface="+mn-lt"/>
        <a:ea typeface="+mn-ea"/>
        <a:cs typeface="+mn-cs"/>
      </a:defRPr>
    </a:lvl2pPr>
    <a:lvl3pPr marL="976579" algn="l" defTabSz="976579" rtl="0" eaLnBrk="1" latinLnBrk="0" hangingPunct="1">
      <a:defRPr sz="1282" kern="1200">
        <a:solidFill>
          <a:schemeClr val="tx1"/>
        </a:solidFill>
        <a:latin typeface="+mn-lt"/>
        <a:ea typeface="+mn-ea"/>
        <a:cs typeface="+mn-cs"/>
      </a:defRPr>
    </a:lvl3pPr>
    <a:lvl4pPr marL="1464869" algn="l" defTabSz="976579" rtl="0" eaLnBrk="1" latinLnBrk="0" hangingPunct="1">
      <a:defRPr sz="1282" kern="1200">
        <a:solidFill>
          <a:schemeClr val="tx1"/>
        </a:solidFill>
        <a:latin typeface="+mn-lt"/>
        <a:ea typeface="+mn-ea"/>
        <a:cs typeface="+mn-cs"/>
      </a:defRPr>
    </a:lvl4pPr>
    <a:lvl5pPr marL="1953158" algn="l" defTabSz="976579" rtl="0" eaLnBrk="1" latinLnBrk="0" hangingPunct="1">
      <a:defRPr sz="1282" kern="1200">
        <a:solidFill>
          <a:schemeClr val="tx1"/>
        </a:solidFill>
        <a:latin typeface="+mn-lt"/>
        <a:ea typeface="+mn-ea"/>
        <a:cs typeface="+mn-cs"/>
      </a:defRPr>
    </a:lvl5pPr>
    <a:lvl6pPr marL="2441448" algn="l" defTabSz="976579" rtl="0" eaLnBrk="1" latinLnBrk="0" hangingPunct="1">
      <a:defRPr sz="1282" kern="1200">
        <a:solidFill>
          <a:schemeClr val="tx1"/>
        </a:solidFill>
        <a:latin typeface="+mn-lt"/>
        <a:ea typeface="+mn-ea"/>
        <a:cs typeface="+mn-cs"/>
      </a:defRPr>
    </a:lvl6pPr>
    <a:lvl7pPr marL="2929738" algn="l" defTabSz="976579" rtl="0" eaLnBrk="1" latinLnBrk="0" hangingPunct="1">
      <a:defRPr sz="1282" kern="1200">
        <a:solidFill>
          <a:schemeClr val="tx1"/>
        </a:solidFill>
        <a:latin typeface="+mn-lt"/>
        <a:ea typeface="+mn-ea"/>
        <a:cs typeface="+mn-cs"/>
      </a:defRPr>
    </a:lvl7pPr>
    <a:lvl8pPr marL="3418027" algn="l" defTabSz="976579" rtl="0" eaLnBrk="1" latinLnBrk="0" hangingPunct="1">
      <a:defRPr sz="1282" kern="1200">
        <a:solidFill>
          <a:schemeClr val="tx1"/>
        </a:solidFill>
        <a:latin typeface="+mn-lt"/>
        <a:ea typeface="+mn-ea"/>
        <a:cs typeface="+mn-cs"/>
      </a:defRPr>
    </a:lvl8pPr>
    <a:lvl9pPr marL="3906317" algn="l" defTabSz="976579" rtl="0" eaLnBrk="1" latinLnBrk="0" hangingPunct="1">
      <a:defRPr sz="128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82"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36CB3AB-D3FC-534E-88F8-ABA7193CAE99}" type="slidenum">
              <a:rPr lang="en-US" smtClean="0"/>
              <a:t>2</a:t>
            </a:fld>
            <a:endParaRPr lang="en-US" smtClean="0"/>
          </a:p>
        </p:txBody>
      </p:sp>
    </p:spTree>
    <p:extLst>
      <p:ext uri="{BB962C8B-B14F-4D97-AF65-F5344CB8AC3E}">
        <p14:creationId xmlns:p14="http://schemas.microsoft.com/office/powerpoint/2010/main" val="2098601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76579" rtl="0" eaLnBrk="1" fontAlgn="auto" latinLnBrk="0" hangingPunct="1">
              <a:lnSpc>
                <a:spcPct val="100000"/>
              </a:lnSpc>
              <a:spcBef>
                <a:spcPts val="0"/>
              </a:spcBef>
              <a:spcAft>
                <a:spcPts val="0"/>
              </a:spcAft>
              <a:buClrTx/>
              <a:buSzTx/>
              <a:buFontTx/>
              <a:buNone/>
              <a:tabLst/>
              <a:defRPr/>
            </a:pPr>
            <a:r>
              <a:rPr lang="en-US" sz="1282" kern="1200" dirty="0" smtClean="0">
                <a:solidFill>
                  <a:schemeClr val="tx1"/>
                </a:solidFill>
                <a:effectLst/>
                <a:latin typeface="+mn-lt"/>
                <a:ea typeface="+mn-ea"/>
                <a:cs typeface="+mn-cs"/>
              </a:rPr>
              <a:t>Certains comportements méritent d'être récompensés avec des </a:t>
            </a:r>
            <a:r>
              <a:rPr lang="en-US" sz="1282" kern="1200" dirty="0" err="1" smtClean="0">
                <a:solidFill>
                  <a:schemeClr val="tx1"/>
                </a:solidFill>
                <a:effectLst/>
                <a:latin typeface="+mn-lt"/>
                <a:ea typeface="+mn-ea"/>
                <a:cs typeface="+mn-cs"/>
              </a:rPr>
              <a:t>cartes électroniques</a:t>
            </a:r>
            <a:r>
              <a:rPr lang="en-US" sz="1282" kern="1200" dirty="0" smtClean="0">
                <a:solidFill>
                  <a:schemeClr val="tx1"/>
                </a:solidFill>
                <a:effectLst/>
                <a:latin typeface="+mn-lt"/>
                <a:ea typeface="+mn-ea"/>
                <a:cs typeface="+mn-cs"/>
              </a:rPr>
              <a:t>! Vous pouvez encourager l'effort et récompenser les actions quotidiennes exceptionnelles en envoyant des </a:t>
            </a:r>
            <a:r>
              <a:rPr lang="en-US" sz="1282" kern="1200" dirty="0" err="1" smtClean="0">
                <a:solidFill>
                  <a:schemeClr val="tx1"/>
                </a:solidFill>
                <a:effectLst/>
                <a:latin typeface="+mn-lt"/>
                <a:ea typeface="+mn-ea"/>
                <a:cs typeface="+mn-cs"/>
              </a:rPr>
              <a:t>cartes électroniques</a:t>
            </a:r>
            <a:r>
              <a:rPr lang="en-US" sz="1282" kern="1200" dirty="0" smtClean="0">
                <a:solidFill>
                  <a:schemeClr val="tx1"/>
                </a:solidFill>
                <a:effectLst/>
                <a:latin typeface="+mn-lt"/>
                <a:ea typeface="+mn-ea"/>
                <a:cs typeface="+mn-cs"/>
              </a:rPr>
              <a:t>. </a:t>
            </a:r>
          </a:p>
          <a:p>
            <a:endParaRPr lang="en-US" sz="1282"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36CB3AB-D3FC-534E-88F8-ABA7193CAE99}" type="slidenum">
              <a:rPr lang="en-US" smtClean="0"/>
              <a:t>3</a:t>
            </a:fld>
            <a:endParaRPr lang="en-US" smtClean="0"/>
          </a:p>
        </p:txBody>
      </p:sp>
    </p:spTree>
    <p:extLst>
      <p:ext uri="{BB962C8B-B14F-4D97-AF65-F5344CB8AC3E}">
        <p14:creationId xmlns:p14="http://schemas.microsoft.com/office/powerpoint/2010/main" val="918193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76579" rtl="0" eaLnBrk="1" fontAlgn="auto" latinLnBrk="0" hangingPunct="1">
              <a:lnSpc>
                <a:spcPct val="100000"/>
              </a:lnSpc>
              <a:spcBef>
                <a:spcPts val="0"/>
              </a:spcBef>
              <a:spcAft>
                <a:spcPts val="0"/>
              </a:spcAft>
              <a:buClrTx/>
              <a:buSzTx/>
              <a:buFontTx/>
              <a:buNone/>
              <a:tabLst/>
              <a:defRPr/>
            </a:pPr>
            <a:r>
              <a:rPr lang="en-US" sz="1282" kern="1200" dirty="0" smtClean="0">
                <a:solidFill>
                  <a:schemeClr val="tx1"/>
                </a:solidFill>
                <a:effectLst/>
                <a:latin typeface="+mn-lt"/>
                <a:ea typeface="+mn-ea"/>
                <a:cs typeface="+mn-cs"/>
              </a:rPr>
              <a:t>Sentez-vous la différence en termes d’impact et de niveau? Ces comportements sont plus longs à se manifester. Ils exigent parfois de prendre des initiatives qui dépassent les attributions de chacun. Il s'agit de réalisations ayant une incidence sur l'ensemble de l'équipe, et parfois sur les clients ou même sur notre organisation. Un excellent travail comme celui-ci mérite toujours d'être récompensé par une nomination. Nous proposons plusieurs niveaux de récompense pour reconnaître une réalisation, et ce, en fonction de son importance. </a:t>
            </a:r>
          </a:p>
          <a:p>
            <a:endParaRPr lang="en-US" sz="1282" kern="1200" dirty="0" smtClean="0">
              <a:solidFill>
                <a:schemeClr val="tx1"/>
              </a:solidFill>
              <a:effectLst/>
              <a:latin typeface="+mn-lt"/>
              <a:ea typeface="+mn-ea"/>
              <a:cs typeface="+mn-cs"/>
            </a:endParaRPr>
          </a:p>
          <a:p>
            <a:endParaRPr lang="en-US" sz="1282"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36CB3AB-D3FC-534E-88F8-ABA7193CAE99}" type="slidenum">
              <a:rPr lang="en-US" smtClean="0"/>
              <a:t>4</a:t>
            </a:fld>
            <a:endParaRPr lang="en-US" smtClean="0"/>
          </a:p>
        </p:txBody>
      </p:sp>
    </p:spTree>
    <p:extLst>
      <p:ext uri="{BB962C8B-B14F-4D97-AF65-F5344CB8AC3E}">
        <p14:creationId xmlns:p14="http://schemas.microsoft.com/office/powerpoint/2010/main" val="9627718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10"/>
          </p:nvPr>
        </p:nvSpPr>
        <p:spPr/>
        <p:txBody>
          <a:bodyPr/>
          <a:lstStyle/>
          <a:p>
            <a:fld id="{036CB3AB-D3FC-534E-88F8-ABA7193CAE99}" type="slidenum">
              <a:rPr lang="en-US" smtClean="0"/>
              <a:t>5</a:t>
            </a:fld>
            <a:endParaRPr lang="en-US" smtClean="0"/>
          </a:p>
        </p:txBody>
      </p:sp>
    </p:spTree>
    <p:extLst>
      <p:ext uri="{BB962C8B-B14F-4D97-AF65-F5344CB8AC3E}">
        <p14:creationId xmlns:p14="http://schemas.microsoft.com/office/powerpoint/2010/main" val="1002990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28775" y="1197187"/>
            <a:ext cx="9772650" cy="2546773"/>
          </a:xfrm>
        </p:spPr>
        <p:txBody>
          <a:bodyPr anchor="b"/>
          <a:lstStyle>
            <a:lvl1pPr algn="ctr">
              <a:defRPr sz="6400"/>
            </a:lvl1pPr>
          </a:lstStyle>
          <a:p>
            <a:r>
              <a:rPr lang="en-US" smtClean="0"/>
              <a:t>Click to edit Master title style</a:t>
            </a:r>
            <a:endParaRPr lang="en-US" dirty="0"/>
          </a:p>
        </p:txBody>
      </p:sp>
      <p:sp>
        <p:nvSpPr>
          <p:cNvPr id="3" name="Subtitle 2"/>
          <p:cNvSpPr>
            <a:spLocks noGrp="1"/>
          </p:cNvSpPr>
          <p:nvPr>
            <p:ph type="subTitle" idx="1"/>
          </p:nvPr>
        </p:nvSpPr>
        <p:spPr>
          <a:xfrm>
            <a:off x="1628775" y="3842174"/>
            <a:ext cx="9772650" cy="1766146"/>
          </a:xfrm>
        </p:spPr>
        <p:txBody>
          <a:bodyPr/>
          <a:lstStyle>
            <a:lvl1pPr marL="0" indent="0" algn="ctr">
              <a:buNone/>
              <a:defRPr sz="2560"/>
            </a:lvl1pPr>
            <a:lvl2pPr marL="487695" indent="0" algn="ctr">
              <a:buNone/>
              <a:defRPr sz="2133"/>
            </a:lvl2pPr>
            <a:lvl3pPr marL="975390" indent="0" algn="ctr">
              <a:buNone/>
              <a:defRPr sz="1920"/>
            </a:lvl3pPr>
            <a:lvl4pPr marL="1463086" indent="0" algn="ctr">
              <a:buNone/>
              <a:defRPr sz="1707"/>
            </a:lvl4pPr>
            <a:lvl5pPr marL="1950781" indent="0" algn="ctr">
              <a:buNone/>
              <a:defRPr sz="1707"/>
            </a:lvl5pPr>
            <a:lvl6pPr marL="2438476" indent="0" algn="ctr">
              <a:buNone/>
              <a:defRPr sz="1707"/>
            </a:lvl6pPr>
            <a:lvl7pPr marL="2926171" indent="0" algn="ctr">
              <a:buNone/>
              <a:defRPr sz="1707"/>
            </a:lvl7pPr>
            <a:lvl8pPr marL="3413867" indent="0" algn="ctr">
              <a:buNone/>
              <a:defRPr sz="1707"/>
            </a:lvl8pPr>
            <a:lvl9pPr marL="3901562" indent="0" algn="ctr">
              <a:buNone/>
              <a:defRPr sz="1707"/>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9789338-123D-EE4A-BD3F-744C7A712CA5}" type="datetimeFigureOut">
              <a:rPr lang="en-US" smtClean="0"/>
              <a:t>7/5/16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3975020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9789338-123D-EE4A-BD3F-744C7A712CA5}" type="datetimeFigureOut">
              <a:rPr lang="en-US" smtClean="0"/>
              <a:t>7/5/16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1396615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24737" y="389467"/>
            <a:ext cx="2809637" cy="619929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95826" y="389467"/>
            <a:ext cx="8266033" cy="619929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9789338-123D-EE4A-BD3F-744C7A712CA5}" type="datetimeFigureOut">
              <a:rPr lang="en-US" smtClean="0"/>
              <a:t>7/5/16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928665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9789338-123D-EE4A-BD3F-744C7A712CA5}" type="datetimeFigureOut">
              <a:rPr lang="en-US" smtClean="0"/>
              <a:t>7/5/16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2142509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89039" y="1823721"/>
            <a:ext cx="11238548" cy="3042919"/>
          </a:xfrm>
        </p:spPr>
        <p:txBody>
          <a:bodyPr anchor="b"/>
          <a:lstStyle>
            <a:lvl1pPr>
              <a:defRPr sz="6400"/>
            </a:lvl1pPr>
          </a:lstStyle>
          <a:p>
            <a:r>
              <a:rPr lang="en-US" smtClean="0"/>
              <a:t>Click to edit Master title style</a:t>
            </a:r>
            <a:endParaRPr lang="en-US" dirty="0"/>
          </a:p>
        </p:txBody>
      </p:sp>
      <p:sp>
        <p:nvSpPr>
          <p:cNvPr id="3" name="Text Placeholder 2"/>
          <p:cNvSpPr>
            <a:spLocks noGrp="1"/>
          </p:cNvSpPr>
          <p:nvPr>
            <p:ph type="body" idx="1"/>
          </p:nvPr>
        </p:nvSpPr>
        <p:spPr>
          <a:xfrm>
            <a:off x="889039" y="4895428"/>
            <a:ext cx="11238548" cy="1600199"/>
          </a:xfrm>
        </p:spPr>
        <p:txBody>
          <a:bodyPr/>
          <a:lstStyle>
            <a:lvl1pPr marL="0" indent="0">
              <a:buNone/>
              <a:defRPr sz="2560">
                <a:solidFill>
                  <a:schemeClr val="tx1">
                    <a:tint val="75000"/>
                  </a:schemeClr>
                </a:solidFill>
              </a:defRPr>
            </a:lvl1pPr>
            <a:lvl2pPr marL="487695" indent="0">
              <a:buNone/>
              <a:defRPr sz="2133">
                <a:solidFill>
                  <a:schemeClr val="tx1">
                    <a:tint val="75000"/>
                  </a:schemeClr>
                </a:solidFill>
              </a:defRPr>
            </a:lvl2pPr>
            <a:lvl3pPr marL="975390" indent="0">
              <a:buNone/>
              <a:defRPr sz="1920">
                <a:solidFill>
                  <a:schemeClr val="tx1">
                    <a:tint val="75000"/>
                  </a:schemeClr>
                </a:solidFill>
              </a:defRPr>
            </a:lvl3pPr>
            <a:lvl4pPr marL="1463086" indent="0">
              <a:buNone/>
              <a:defRPr sz="1707">
                <a:solidFill>
                  <a:schemeClr val="tx1">
                    <a:tint val="75000"/>
                  </a:schemeClr>
                </a:solidFill>
              </a:defRPr>
            </a:lvl4pPr>
            <a:lvl5pPr marL="1950781" indent="0">
              <a:buNone/>
              <a:defRPr sz="1707">
                <a:solidFill>
                  <a:schemeClr val="tx1">
                    <a:tint val="75000"/>
                  </a:schemeClr>
                </a:solidFill>
              </a:defRPr>
            </a:lvl5pPr>
            <a:lvl6pPr marL="2438476" indent="0">
              <a:buNone/>
              <a:defRPr sz="1707">
                <a:solidFill>
                  <a:schemeClr val="tx1">
                    <a:tint val="75000"/>
                  </a:schemeClr>
                </a:solidFill>
              </a:defRPr>
            </a:lvl6pPr>
            <a:lvl7pPr marL="2926171" indent="0">
              <a:buNone/>
              <a:defRPr sz="1707">
                <a:solidFill>
                  <a:schemeClr val="tx1">
                    <a:tint val="75000"/>
                  </a:schemeClr>
                </a:solidFill>
              </a:defRPr>
            </a:lvl7pPr>
            <a:lvl8pPr marL="3413867" indent="0">
              <a:buNone/>
              <a:defRPr sz="1707">
                <a:solidFill>
                  <a:schemeClr val="tx1">
                    <a:tint val="75000"/>
                  </a:schemeClr>
                </a:solidFill>
              </a:defRPr>
            </a:lvl8pPr>
            <a:lvl9pPr marL="3901562" indent="0">
              <a:buNone/>
              <a:defRPr sz="1707">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789338-123D-EE4A-BD3F-744C7A712CA5}" type="datetimeFigureOut">
              <a:rPr lang="en-US" smtClean="0"/>
              <a:t>7/5/16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153961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95826" y="1947333"/>
            <a:ext cx="5537835" cy="464142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596539" y="1947333"/>
            <a:ext cx="5537835" cy="464142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9789338-123D-EE4A-BD3F-744C7A712CA5}" type="datetimeFigureOut">
              <a:rPr lang="en-US" smtClean="0"/>
              <a:t>7/5/16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2067039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97523" y="389467"/>
            <a:ext cx="11238548" cy="1413934"/>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97524" y="1793241"/>
            <a:ext cx="5512385" cy="878839"/>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en-US" smtClean="0"/>
              <a:t>Click to edit Master text styles</a:t>
            </a:r>
          </a:p>
        </p:txBody>
      </p:sp>
      <p:sp>
        <p:nvSpPr>
          <p:cNvPr id="4" name="Content Placeholder 3"/>
          <p:cNvSpPr>
            <a:spLocks noGrp="1"/>
          </p:cNvSpPr>
          <p:nvPr>
            <p:ph sz="half" idx="2"/>
          </p:nvPr>
        </p:nvSpPr>
        <p:spPr>
          <a:xfrm>
            <a:off x="897524" y="2672080"/>
            <a:ext cx="5512385" cy="393022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96539" y="1793241"/>
            <a:ext cx="5539532" cy="878839"/>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en-US" smtClean="0"/>
              <a:t>Click to edit Master text styles</a:t>
            </a:r>
          </a:p>
        </p:txBody>
      </p:sp>
      <p:sp>
        <p:nvSpPr>
          <p:cNvPr id="6" name="Content Placeholder 5"/>
          <p:cNvSpPr>
            <a:spLocks noGrp="1"/>
          </p:cNvSpPr>
          <p:nvPr>
            <p:ph sz="quarter" idx="4"/>
          </p:nvPr>
        </p:nvSpPr>
        <p:spPr>
          <a:xfrm>
            <a:off x="6596539" y="2672080"/>
            <a:ext cx="5539532" cy="393022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789338-123D-EE4A-BD3F-744C7A712CA5}" type="datetimeFigureOut">
              <a:rPr lang="en-US" smtClean="0"/>
              <a:t>7/5/16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8947257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9789338-123D-EE4A-BD3F-744C7A712CA5}" type="datetimeFigureOut">
              <a:rPr lang="en-US" smtClean="0"/>
              <a:t>7/5/16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975738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789338-123D-EE4A-BD3F-744C7A712CA5}" type="datetimeFigureOut">
              <a:rPr lang="en-US" smtClean="0"/>
              <a:t>7/5/16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10533032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7524" y="487680"/>
            <a:ext cx="4202578" cy="1706880"/>
          </a:xfrm>
        </p:spPr>
        <p:txBody>
          <a:bodyPr anchor="b"/>
          <a:lstStyle>
            <a:lvl1pPr>
              <a:defRPr sz="3413"/>
            </a:lvl1pPr>
          </a:lstStyle>
          <a:p>
            <a:r>
              <a:rPr lang="en-US" smtClean="0"/>
              <a:t>Click to edit Master title style</a:t>
            </a:r>
            <a:endParaRPr lang="en-US" dirty="0"/>
          </a:p>
        </p:txBody>
      </p:sp>
      <p:sp>
        <p:nvSpPr>
          <p:cNvPr id="3" name="Content Placeholder 2"/>
          <p:cNvSpPr>
            <a:spLocks noGrp="1"/>
          </p:cNvSpPr>
          <p:nvPr>
            <p:ph idx="1"/>
          </p:nvPr>
        </p:nvSpPr>
        <p:spPr>
          <a:xfrm>
            <a:off x="5539532" y="1053254"/>
            <a:ext cx="6596539" cy="5198533"/>
          </a:xfrm>
        </p:spPr>
        <p:txBody>
          <a:bodyPr/>
          <a:lstStyle>
            <a:lvl1pPr>
              <a:defRPr sz="3413"/>
            </a:lvl1pPr>
            <a:lvl2pPr>
              <a:defRPr sz="2987"/>
            </a:lvl2pPr>
            <a:lvl3pPr>
              <a:defRPr sz="2560"/>
            </a:lvl3pPr>
            <a:lvl4pPr>
              <a:defRPr sz="2133"/>
            </a:lvl4pPr>
            <a:lvl5pPr>
              <a:defRPr sz="2133"/>
            </a:lvl5pPr>
            <a:lvl6pPr>
              <a:defRPr sz="2133"/>
            </a:lvl6pPr>
            <a:lvl7pPr>
              <a:defRPr sz="2133"/>
            </a:lvl7pPr>
            <a:lvl8pPr>
              <a:defRPr sz="2133"/>
            </a:lvl8pPr>
            <a:lvl9pPr>
              <a:defRPr sz="2133"/>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97524" y="2194560"/>
            <a:ext cx="4202578" cy="4065694"/>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789338-123D-EE4A-BD3F-744C7A712CA5}" type="datetimeFigureOut">
              <a:rPr lang="en-US" smtClean="0"/>
              <a:t>7/5/16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11594658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7524" y="487680"/>
            <a:ext cx="4202578" cy="1706880"/>
          </a:xfrm>
        </p:spPr>
        <p:txBody>
          <a:bodyPr anchor="b"/>
          <a:lstStyle>
            <a:lvl1pPr>
              <a:defRPr sz="3413"/>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539532" y="1053254"/>
            <a:ext cx="6596539" cy="5198533"/>
          </a:xfrm>
        </p:spPr>
        <p:txBody>
          <a:bodyPr anchor="t"/>
          <a:lstStyle>
            <a:lvl1pPr marL="0" indent="0">
              <a:buNone/>
              <a:defRPr sz="3413"/>
            </a:lvl1pPr>
            <a:lvl2pPr marL="487695" indent="0">
              <a:buNone/>
              <a:defRPr sz="2987"/>
            </a:lvl2pPr>
            <a:lvl3pPr marL="975390" indent="0">
              <a:buNone/>
              <a:defRPr sz="2560"/>
            </a:lvl3pPr>
            <a:lvl4pPr marL="1463086" indent="0">
              <a:buNone/>
              <a:defRPr sz="2133"/>
            </a:lvl4pPr>
            <a:lvl5pPr marL="1950781" indent="0">
              <a:buNone/>
              <a:defRPr sz="2133"/>
            </a:lvl5pPr>
            <a:lvl6pPr marL="2438476" indent="0">
              <a:buNone/>
              <a:defRPr sz="2133"/>
            </a:lvl6pPr>
            <a:lvl7pPr marL="2926171" indent="0">
              <a:buNone/>
              <a:defRPr sz="2133"/>
            </a:lvl7pPr>
            <a:lvl8pPr marL="3413867" indent="0">
              <a:buNone/>
              <a:defRPr sz="2133"/>
            </a:lvl8pPr>
            <a:lvl9pPr marL="3901562" indent="0">
              <a:buNone/>
              <a:defRPr sz="2133"/>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897524" y="2194560"/>
            <a:ext cx="4202578" cy="4065694"/>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789338-123D-EE4A-BD3F-744C7A712CA5}" type="datetimeFigureOut">
              <a:rPr lang="en-US" smtClean="0"/>
              <a:t>7/5/16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87673480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5826" y="389467"/>
            <a:ext cx="11238548" cy="1413934"/>
          </a:xfrm>
          <a:prstGeom prst="rect">
            <a:avLst/>
          </a:prstGeom>
        </p:spPr>
        <p:txBody>
          <a:bodyPr vert="horz" lIns="91440" tIns="45720" rIns="91440" bIns="45720" rtlCol="0" anchor="ctr">
            <a:normAutofit/>
          </a:bodyPr>
          <a:lstStyle/>
          <a:p>
            <a:r>
              <a:t>Cliquez ici pour modifier le style du titre</a:t>
            </a:r>
          </a:p>
        </p:txBody>
      </p:sp>
      <p:sp>
        <p:nvSpPr>
          <p:cNvPr id="3" name="Text Placeholder 2"/>
          <p:cNvSpPr>
            <a:spLocks noGrp="1"/>
          </p:cNvSpPr>
          <p:nvPr>
            <p:ph type="body" idx="1"/>
          </p:nvPr>
        </p:nvSpPr>
        <p:spPr>
          <a:xfrm>
            <a:off x="895826" y="1947333"/>
            <a:ext cx="11238548" cy="4641427"/>
          </a:xfrm>
          <a:prstGeom prst="rect">
            <a:avLst/>
          </a:prstGeom>
        </p:spPr>
        <p:txBody>
          <a:bodyPr vert="horz" lIns="91440" tIns="45720" rIns="91440" bIns="45720" rtlCol="0">
            <a:normAutofit/>
          </a:bodyPr>
          <a:lstStyle/>
          <a:p>
            <a:pPr lvl="0"/>
            <a:r>
              <a:t>Cliquez ici pour modifier les styles du texte</a:t>
            </a:r>
          </a:p>
          <a:p>
            <a:pPr lvl="1"/>
            <a:r>
              <a:t>Deuxième niveau</a:t>
            </a:r>
          </a:p>
          <a:p>
            <a:pPr lvl="2"/>
            <a:r>
              <a:t>Troisième niveau</a:t>
            </a:r>
          </a:p>
          <a:p>
            <a:pPr lvl="3"/>
            <a:r>
              <a:t>Quatrième niveau</a:t>
            </a:r>
          </a:p>
          <a:p>
            <a:pPr lvl="4"/>
            <a:r>
              <a:t>Cinquième niveau</a:t>
            </a:r>
          </a:p>
        </p:txBody>
      </p:sp>
      <p:sp>
        <p:nvSpPr>
          <p:cNvPr id="4" name="Date Placeholder 3"/>
          <p:cNvSpPr>
            <a:spLocks noGrp="1"/>
          </p:cNvSpPr>
          <p:nvPr>
            <p:ph type="dt" sz="half" idx="2"/>
          </p:nvPr>
        </p:nvSpPr>
        <p:spPr>
          <a:xfrm>
            <a:off x="895826" y="6780107"/>
            <a:ext cx="2931795" cy="389467"/>
          </a:xfrm>
          <a:prstGeom prst="rect">
            <a:avLst/>
          </a:prstGeom>
        </p:spPr>
        <p:txBody>
          <a:bodyPr vert="horz" lIns="91440" tIns="45720" rIns="91440" bIns="45720" rtlCol="0" anchor="ctr"/>
          <a:lstStyle>
            <a:lvl1pPr algn="l">
              <a:defRPr sz="1280">
                <a:solidFill>
                  <a:schemeClr val="tx1">
                    <a:tint val="75000"/>
                  </a:schemeClr>
                </a:solidFill>
              </a:defRPr>
            </a:lvl1pPr>
          </a:lstStyle>
          <a:p>
            <a:fld id="{99789338-123D-EE4A-BD3F-744C7A712CA5}" type="datetimeFigureOut">
              <a:rPr lang="en-US" smtClean="0"/>
              <a:t>7/5/16</a:t>
            </a:fld>
            <a:endParaRPr lang="en-US" smtClean="0"/>
          </a:p>
        </p:txBody>
      </p:sp>
      <p:sp>
        <p:nvSpPr>
          <p:cNvPr id="5" name="Footer Placeholder 4"/>
          <p:cNvSpPr>
            <a:spLocks noGrp="1"/>
          </p:cNvSpPr>
          <p:nvPr>
            <p:ph type="ftr" sz="quarter" idx="3"/>
          </p:nvPr>
        </p:nvSpPr>
        <p:spPr>
          <a:xfrm>
            <a:off x="4316254" y="6780107"/>
            <a:ext cx="4397693" cy="389467"/>
          </a:xfrm>
          <a:prstGeom prst="rect">
            <a:avLst/>
          </a:prstGeom>
        </p:spPr>
        <p:txBody>
          <a:bodyPr vert="horz" lIns="91440" tIns="45720" rIns="91440" bIns="45720" rtlCol="0" anchor="ctr"/>
          <a:lstStyle>
            <a:lvl1pPr algn="ctr">
              <a:defRPr sz="1280">
                <a:solidFill>
                  <a:schemeClr val="tx1">
                    <a:tint val="75000"/>
                  </a:schemeClr>
                </a:solidFill>
              </a:defRPr>
            </a:lvl1pPr>
          </a:lstStyle>
          <a:p>
            <a:endParaRPr/>
          </a:p>
        </p:txBody>
      </p:sp>
      <p:sp>
        <p:nvSpPr>
          <p:cNvPr id="6" name="Slide Number Placeholder 5"/>
          <p:cNvSpPr>
            <a:spLocks noGrp="1"/>
          </p:cNvSpPr>
          <p:nvPr>
            <p:ph type="sldNum" sz="quarter" idx="4"/>
          </p:nvPr>
        </p:nvSpPr>
        <p:spPr>
          <a:xfrm>
            <a:off x="9202579" y="6780107"/>
            <a:ext cx="2931795" cy="389467"/>
          </a:xfrm>
          <a:prstGeom prst="rect">
            <a:avLst/>
          </a:prstGeom>
        </p:spPr>
        <p:txBody>
          <a:bodyPr vert="horz" lIns="91440" tIns="45720" rIns="91440" bIns="45720" rtlCol="0" anchor="ctr"/>
          <a:lstStyle>
            <a:lvl1pPr algn="r">
              <a:defRPr sz="1280">
                <a:solidFill>
                  <a:schemeClr val="tx1">
                    <a:tint val="75000"/>
                  </a:schemeClr>
                </a:solidFill>
              </a:defRPr>
            </a:lvl1pPr>
          </a:lstStyle>
          <a:p>
            <a:fld id="{D8268C50-9673-814F-91DE-601809AE0C26}" type="slidenum">
              <a:rPr lang="en-US" smtClean="0"/>
              <a:t>‹#›</a:t>
            </a:fld>
            <a:endParaRPr lang="en-US" smtClean="0"/>
          </a:p>
        </p:txBody>
      </p:sp>
    </p:spTree>
    <p:extLst>
      <p:ext uri="{BB962C8B-B14F-4D97-AF65-F5344CB8AC3E}">
        <p14:creationId xmlns:p14="http://schemas.microsoft.com/office/powerpoint/2010/main" val="20664991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75390" rtl="0" eaLnBrk="1" latinLnBrk="0" hangingPunct="1">
        <a:lnSpc>
          <a:spcPct val="90000"/>
        </a:lnSpc>
        <a:spcBef>
          <a:spcPct val="0"/>
        </a:spcBef>
        <a:buNone/>
        <a:defRPr sz="4693" kern="1200">
          <a:solidFill>
            <a:schemeClr val="tx1"/>
          </a:solidFill>
          <a:latin typeface="+mj-lt"/>
          <a:ea typeface="+mj-ea"/>
          <a:cs typeface="+mj-cs"/>
        </a:defRPr>
      </a:lvl1pPr>
    </p:titleStyle>
    <p:body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p:bodyStyle>
    <p:otherStyle>
      <a:defPPr>
        <a:defRPr lang="en-US"/>
      </a:defPPr>
      <a:lvl1pPr marL="0" algn="l" defTabSz="975390" rtl="0" eaLnBrk="1" latinLnBrk="0" hangingPunct="1">
        <a:defRPr sz="1920" kern="1200">
          <a:solidFill>
            <a:schemeClr val="tx1"/>
          </a:solidFill>
          <a:latin typeface="+mn-lt"/>
          <a:ea typeface="+mn-ea"/>
          <a:cs typeface="+mn-cs"/>
        </a:defRPr>
      </a:lvl1pPr>
      <a:lvl2pPr marL="487695" algn="l" defTabSz="975390" rtl="0" eaLnBrk="1" latinLnBrk="0" hangingPunct="1">
        <a:defRPr sz="1920" kern="1200">
          <a:solidFill>
            <a:schemeClr val="tx1"/>
          </a:solidFill>
          <a:latin typeface="+mn-lt"/>
          <a:ea typeface="+mn-ea"/>
          <a:cs typeface="+mn-cs"/>
        </a:defRPr>
      </a:lvl2pPr>
      <a:lvl3pPr marL="975390" algn="l" defTabSz="975390" rtl="0" eaLnBrk="1" latinLnBrk="0" hangingPunct="1">
        <a:defRPr sz="1920" kern="1200">
          <a:solidFill>
            <a:schemeClr val="tx1"/>
          </a:solidFill>
          <a:latin typeface="+mn-lt"/>
          <a:ea typeface="+mn-ea"/>
          <a:cs typeface="+mn-cs"/>
        </a:defRPr>
      </a:lvl3pPr>
      <a:lvl4pPr marL="1463086" algn="l" defTabSz="975390" rtl="0" eaLnBrk="1" latinLnBrk="0" hangingPunct="1">
        <a:defRPr sz="1920" kern="1200">
          <a:solidFill>
            <a:schemeClr val="tx1"/>
          </a:solidFill>
          <a:latin typeface="+mn-lt"/>
          <a:ea typeface="+mn-ea"/>
          <a:cs typeface="+mn-cs"/>
        </a:defRPr>
      </a:lvl4pPr>
      <a:lvl5pPr marL="1950781" algn="l" defTabSz="975390" rtl="0" eaLnBrk="1" latinLnBrk="0" hangingPunct="1">
        <a:defRPr sz="1920" kern="1200">
          <a:solidFill>
            <a:schemeClr val="tx1"/>
          </a:solidFill>
          <a:latin typeface="+mn-lt"/>
          <a:ea typeface="+mn-ea"/>
          <a:cs typeface="+mn-cs"/>
        </a:defRPr>
      </a:lvl5pPr>
      <a:lvl6pPr marL="2438476" algn="l" defTabSz="975390" rtl="0" eaLnBrk="1" latinLnBrk="0" hangingPunct="1">
        <a:defRPr sz="1920" kern="1200">
          <a:solidFill>
            <a:schemeClr val="tx1"/>
          </a:solidFill>
          <a:latin typeface="+mn-lt"/>
          <a:ea typeface="+mn-ea"/>
          <a:cs typeface="+mn-cs"/>
        </a:defRPr>
      </a:lvl6pPr>
      <a:lvl7pPr marL="2926171" algn="l" defTabSz="975390" rtl="0" eaLnBrk="1" latinLnBrk="0" hangingPunct="1">
        <a:defRPr sz="1920" kern="1200">
          <a:solidFill>
            <a:schemeClr val="tx1"/>
          </a:solidFill>
          <a:latin typeface="+mn-lt"/>
          <a:ea typeface="+mn-ea"/>
          <a:cs typeface="+mn-cs"/>
        </a:defRPr>
      </a:lvl7pPr>
      <a:lvl8pPr marL="3413867" algn="l" defTabSz="975390" rtl="0" eaLnBrk="1" latinLnBrk="0" hangingPunct="1">
        <a:defRPr sz="1920" kern="1200">
          <a:solidFill>
            <a:schemeClr val="tx1"/>
          </a:solidFill>
          <a:latin typeface="+mn-lt"/>
          <a:ea typeface="+mn-ea"/>
          <a:cs typeface="+mn-cs"/>
        </a:defRPr>
      </a:lvl8pPr>
      <a:lvl9pPr marL="3901562" algn="l" defTabSz="975390" rtl="0" eaLnBrk="1" latinLnBrk="0" hangingPunct="1">
        <a:defRPr sz="19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00" y="0"/>
            <a:ext cx="0" cy="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228601"/>
            <a:ext cx="13548428" cy="7807569"/>
          </a:xfrm>
          <a:prstGeom prst="rect">
            <a:avLst/>
          </a:prstGeom>
        </p:spPr>
      </p:pic>
    </p:spTree>
    <p:extLst>
      <p:ext uri="{BB962C8B-B14F-4D97-AF65-F5344CB8AC3E}">
        <p14:creationId xmlns:p14="http://schemas.microsoft.com/office/powerpoint/2010/main" val="1291171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088" y="85567"/>
            <a:ext cx="12694023" cy="7315200"/>
          </a:xfrm>
          <a:prstGeom prst="rect">
            <a:avLst/>
          </a:prstGeom>
        </p:spPr>
      </p:pic>
      <p:sp>
        <p:nvSpPr>
          <p:cNvPr id="3" name="TextBox 2"/>
          <p:cNvSpPr txBox="1"/>
          <p:nvPr/>
        </p:nvSpPr>
        <p:spPr>
          <a:xfrm>
            <a:off x="4250725" y="481352"/>
            <a:ext cx="7908324" cy="1323439"/>
          </a:xfrm>
          <a:prstGeom prst="rect">
            <a:avLst/>
          </a:prstGeom>
          <a:noFill/>
        </p:spPr>
        <p:txBody>
          <a:bodyPr wrap="square" rtlCol="0">
            <a:spAutoFit/>
          </a:bodyPr>
          <a:lstStyle/>
          <a:p>
            <a:r>
              <a:rPr lang="en-US" sz="4000" dirty="0" err="1" smtClean="0">
                <a:solidFill>
                  <a:schemeClr val="bg1"/>
                </a:solidFill>
                <a:latin typeface="Gotham Medium" charset="0"/>
                <a:ea typeface="Gotham Medium" charset="0"/>
                <a:cs typeface="Gotham Medium" charset="0"/>
              </a:rPr>
              <a:t>CARTES ÉLECTRONIQUES</a:t>
            </a:r>
            <a:r>
              <a:rPr lang="en-US" sz="4000" dirty="0" smtClean="0">
                <a:solidFill>
                  <a:schemeClr val="bg1"/>
                </a:solidFill>
                <a:latin typeface="Gotham Medium" charset="0"/>
                <a:ea typeface="Gotham Medium" charset="0"/>
                <a:cs typeface="Gotham Medium" charset="0"/>
              </a:rPr>
              <a:t> </a:t>
            </a:r>
            <a:r>
              <a:rPr lang="en-US" sz="4000" dirty="0" smtClean="0">
                <a:solidFill>
                  <a:schemeClr val="bg1"/>
                </a:solidFill>
                <a:latin typeface="Gotham Book" charset="0"/>
                <a:ea typeface="Gotham Book" charset="0"/>
                <a:cs typeface="Gotham Book" charset="0"/>
              </a:rPr>
              <a:t>OU </a:t>
            </a:r>
            <a:r>
              <a:rPr lang="en-US" sz="4000" dirty="0" smtClean="0">
                <a:solidFill>
                  <a:schemeClr val="bg1"/>
                </a:solidFill>
                <a:latin typeface="Gotham Medium" charset="0"/>
                <a:ea typeface="Gotham Medium" charset="0"/>
                <a:cs typeface="Gotham Medium" charset="0"/>
              </a:rPr>
              <a:t>NOMINATION</a:t>
            </a:r>
            <a:r>
              <a:rPr lang="en-US" sz="4000" dirty="0" smtClean="0">
                <a:solidFill>
                  <a:schemeClr val="bg1"/>
                </a:solidFill>
                <a:latin typeface="Gotham Book" charset="0"/>
                <a:ea typeface="Gotham Book" charset="0"/>
                <a:cs typeface="Gotham Book" charset="0"/>
              </a:rPr>
              <a:t> : </a:t>
            </a:r>
          </a:p>
          <a:p>
            <a:r>
              <a:rPr lang="en-US" sz="4000" dirty="0" smtClean="0">
                <a:solidFill>
                  <a:schemeClr val="bg1"/>
                </a:solidFill>
                <a:latin typeface="Gotham Book" charset="0"/>
                <a:ea typeface="Gotham Book" charset="0"/>
                <a:cs typeface="Gotham Book" charset="0"/>
              </a:rPr>
              <a:t>COMMENT CHOISIR?</a:t>
            </a:r>
          </a:p>
        </p:txBody>
      </p:sp>
      <p:sp>
        <p:nvSpPr>
          <p:cNvPr id="4" name="TextBox 3"/>
          <p:cNvSpPr txBox="1"/>
          <p:nvPr/>
        </p:nvSpPr>
        <p:spPr>
          <a:xfrm>
            <a:off x="4052454" y="2477961"/>
            <a:ext cx="8439104" cy="5355312"/>
          </a:xfrm>
          <a:prstGeom prst="rect">
            <a:avLst/>
          </a:prstGeom>
          <a:noFill/>
        </p:spPr>
        <p:txBody>
          <a:bodyPr wrap="square" rtlCol="0">
            <a:spAutoFit/>
          </a:bodyPr>
          <a:lstStyle/>
          <a:p>
            <a:r>
              <a:rPr lang="en-US" sz="2700" dirty="0" smtClean="0">
                <a:latin typeface="Gotham Medium" charset="0"/>
                <a:ea typeface="Gotham Medium" charset="0"/>
                <a:cs typeface="Gotham Medium" charset="0"/>
              </a:rPr>
              <a:t>CONSIGNES GÉNÉRALES…</a:t>
            </a:r>
          </a:p>
          <a:p>
            <a:endParaRPr lang="en-US" sz="2700" dirty="0" smtClean="0">
              <a:latin typeface="Gotham Medium" charset="0"/>
              <a:ea typeface="Gotham Medium" charset="0"/>
              <a:cs typeface="Gotham Medium" charset="0"/>
            </a:endParaRPr>
          </a:p>
          <a:p>
            <a:pPr marL="457200" indent="-457200">
              <a:buAutoNum type="arabicPeriod"/>
            </a:pPr>
            <a:r>
              <a:rPr lang="en-US" sz="2300" dirty="0" err="1" smtClean="0">
                <a:latin typeface="Gotham Medium" charset="0"/>
                <a:ea typeface="Gotham Medium" charset="0"/>
                <a:cs typeface="Gotham Medium" charset="0"/>
              </a:rPr>
              <a:t>Cartes électroniques </a:t>
            </a:r>
            <a:r>
              <a:rPr lang="en-US" sz="2300" dirty="0" smtClean="0">
                <a:latin typeface="Gotham Medium" charset="0"/>
                <a:ea typeface="Gotham Medium" charset="0"/>
                <a:cs typeface="Gotham Medium" charset="0"/>
              </a:rPr>
              <a:t>: </a:t>
            </a:r>
            <a:r>
              <a:rPr lang="en-US" sz="2300" dirty="0" smtClean="0">
                <a:latin typeface="Gotham Light" charset="0"/>
                <a:ea typeface="Gotham Light" charset="0"/>
                <a:cs typeface="Gotham Light" charset="0"/>
              </a:rPr>
              <a:t>un moyen rapide et spontané d'exprimer votre reconnaissance chaque jour. Lorsque vous souhaitez dire MERCI, BON TRAVAIL ou BRAVO à un employé, envoyez-lui une </a:t>
            </a:r>
            <a:r>
              <a:rPr lang="en-US" sz="2300" dirty="0" err="1" smtClean="0">
                <a:latin typeface="Gotham Light" charset="0"/>
                <a:ea typeface="Gotham Light" charset="0"/>
                <a:cs typeface="Gotham Light" charset="0"/>
              </a:rPr>
              <a:t>carte électronique</a:t>
            </a:r>
            <a:r>
              <a:rPr lang="en-US" sz="2300" dirty="0" smtClean="0">
                <a:latin typeface="Gotham Light" charset="0"/>
                <a:ea typeface="Gotham Light" charset="0"/>
                <a:cs typeface="Gotham Light" charset="0"/>
              </a:rPr>
              <a:t>. </a:t>
            </a:r>
          </a:p>
          <a:p>
            <a:pPr marL="457200" indent="-457200">
              <a:buAutoNum type="arabicPeriod"/>
            </a:pPr>
            <a:endParaRPr lang="en-US" sz="2300" dirty="0" smtClean="0">
              <a:latin typeface="Gotham Light" charset="0"/>
              <a:ea typeface="Gotham Light" charset="0"/>
              <a:cs typeface="Gotham Light" charset="0"/>
            </a:endParaRPr>
          </a:p>
          <a:p>
            <a:pPr marL="457200" indent="-457200">
              <a:buAutoNum type="arabicPeriod"/>
            </a:pPr>
            <a:r>
              <a:rPr lang="en-US" sz="2300" dirty="0" smtClean="0">
                <a:latin typeface="Gotham Medium" charset="0"/>
                <a:ea typeface="Gotham Medium" charset="0"/>
                <a:cs typeface="Gotham Medium" charset="0"/>
              </a:rPr>
              <a:t>Mises en nomination : </a:t>
            </a:r>
            <a:r>
              <a:rPr lang="en-US" sz="2300" dirty="0" smtClean="0">
                <a:latin typeface="Gotham Light" charset="0"/>
                <a:ea typeface="Gotham Light" charset="0"/>
                <a:cs typeface="Gotham Light" charset="0"/>
              </a:rPr>
              <a:t>nous proposons {{ 4 }} niveaux différents de récompense pour un travail véritablement remarquable. Lorsque vous souhaitez dire WOW à un employé, soumettez une mise en nomination pour une récompense.</a:t>
            </a:r>
          </a:p>
          <a:p>
            <a:endParaRPr lang="en-US" sz="2400" dirty="0" smtClean="0">
              <a:latin typeface="Gotham Light" charset="0"/>
              <a:ea typeface="Gotham Light" charset="0"/>
              <a:cs typeface="Gotham Light" charset="0"/>
            </a:endParaRPr>
          </a:p>
          <a:p>
            <a:endParaRPr lang="en-US" sz="2400" dirty="0" smtClean="0">
              <a:latin typeface="Gotham Light" charset="0"/>
              <a:ea typeface="Gotham Light" charset="0"/>
              <a:cs typeface="Gotham Light" charset="0"/>
            </a:endParaRPr>
          </a:p>
        </p:txBody>
      </p:sp>
    </p:spTree>
    <p:extLst>
      <p:ext uri="{BB962C8B-B14F-4D97-AF65-F5344CB8AC3E}">
        <p14:creationId xmlns:p14="http://schemas.microsoft.com/office/powerpoint/2010/main" val="7218291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185" y="-225649"/>
            <a:ext cx="13047785" cy="7519063"/>
          </a:xfrm>
          <a:prstGeom prst="rect">
            <a:avLst/>
          </a:prstGeom>
        </p:spPr>
      </p:pic>
      <p:sp>
        <p:nvSpPr>
          <p:cNvPr id="3" name="Rectangle 2"/>
          <p:cNvSpPr/>
          <p:nvPr/>
        </p:nvSpPr>
        <p:spPr>
          <a:xfrm>
            <a:off x="820420" y="1986810"/>
            <a:ext cx="4416598" cy="4075346"/>
          </a:xfrm>
          <a:prstGeom prst="rect">
            <a:avLst/>
          </a:prstGeom>
        </p:spPr>
        <p:txBody>
          <a:bodyPr wrap="square">
            <a:spAutoFit/>
          </a:bodyPr>
          <a:lstStyle/>
          <a:p>
            <a:pPr>
              <a:lnSpc>
                <a:spcPct val="150000"/>
              </a:lnSpc>
            </a:pPr>
            <a:r>
              <a:rPr lang="en-US" sz="2100" dirty="0" smtClean="0">
                <a:latin typeface="Gotham Light" charset="0"/>
                <a:ea typeface="Gotham Light" charset="0"/>
                <a:cs typeface="Gotham Light" charset="0"/>
              </a:rPr>
              <a:t>Reste tard</a:t>
            </a:r>
          </a:p>
          <a:p>
            <a:r>
              <a:rPr lang="en-US" sz="2100" dirty="0" smtClean="0">
                <a:latin typeface="Gotham Light" charset="0"/>
                <a:ea typeface="Gotham Light" charset="0"/>
                <a:cs typeface="Gotham Light" charset="0"/>
              </a:rPr>
              <a:t>Accomplit un travail qui ne </a:t>
            </a:r>
            <a:r>
              <a:rPr lang="en-US" sz="2100" dirty="0" err="1" smtClean="0">
                <a:latin typeface="Gotham Light" charset="0"/>
                <a:ea typeface="Gotham Light" charset="0"/>
                <a:cs typeface="Gotham Light" charset="0"/>
              </a:rPr>
              <a:t>relève</a:t>
            </a:r>
            <a:r>
              <a:rPr lang="en-US" sz="2100" dirty="0" smtClean="0">
                <a:latin typeface="Gotham Light" charset="0"/>
                <a:ea typeface="Gotham Light" charset="0"/>
                <a:cs typeface="Gotham Light" charset="0"/>
              </a:rPr>
              <a:t> pas de ses fonctions</a:t>
            </a:r>
          </a:p>
          <a:p>
            <a:pPr>
              <a:lnSpc>
                <a:spcPct val="150000"/>
              </a:lnSpc>
            </a:pPr>
            <a:r>
              <a:rPr lang="en-US" sz="2100" dirty="0" smtClean="0">
                <a:latin typeface="Gotham Light" charset="0"/>
                <a:ea typeface="Gotham Light" charset="0"/>
                <a:cs typeface="Gotham Light" charset="0"/>
              </a:rPr>
              <a:t>Vous inspire</a:t>
            </a:r>
          </a:p>
          <a:p>
            <a:pPr>
              <a:lnSpc>
                <a:spcPct val="150000"/>
              </a:lnSpc>
            </a:pPr>
            <a:r>
              <a:rPr lang="en-US" sz="2100" dirty="0" smtClean="0">
                <a:latin typeface="Gotham Light" charset="0"/>
                <a:ea typeface="Gotham Light" charset="0"/>
                <a:cs typeface="Gotham Light" charset="0"/>
              </a:rPr>
              <a:t>Vous fait sourire</a:t>
            </a:r>
          </a:p>
          <a:p>
            <a:pPr>
              <a:lnSpc>
                <a:spcPct val="150000"/>
              </a:lnSpc>
            </a:pPr>
            <a:r>
              <a:rPr lang="en-US" sz="2100" dirty="0" smtClean="0">
                <a:latin typeface="Gotham Light" charset="0"/>
                <a:ea typeface="Gotham Light" charset="0"/>
                <a:cs typeface="Gotham Light" charset="0"/>
              </a:rPr>
              <a:t>Fait sourire un client</a:t>
            </a:r>
          </a:p>
          <a:p>
            <a:pPr>
              <a:lnSpc>
                <a:spcPct val="150000"/>
              </a:lnSpc>
            </a:pPr>
            <a:r>
              <a:rPr lang="en-US" sz="2100" dirty="0" smtClean="0">
                <a:latin typeface="Gotham Light" charset="0"/>
                <a:ea typeface="Gotham Light" charset="0"/>
                <a:cs typeface="Gotham Light" charset="0"/>
              </a:rPr>
              <a:t>Défend ce qui est juste</a:t>
            </a:r>
          </a:p>
          <a:p>
            <a:pPr>
              <a:lnSpc>
                <a:spcPct val="150000"/>
              </a:lnSpc>
            </a:pPr>
            <a:r>
              <a:rPr lang="en-US" sz="2100" dirty="0" smtClean="0">
                <a:latin typeface="Gotham Light" charset="0"/>
                <a:ea typeface="Gotham Light" charset="0"/>
                <a:cs typeface="Gotham Light" charset="0"/>
              </a:rPr>
              <a:t>Met la main à la pâte</a:t>
            </a:r>
          </a:p>
          <a:p>
            <a:pPr>
              <a:lnSpc>
                <a:spcPct val="150000"/>
              </a:lnSpc>
            </a:pPr>
            <a:r>
              <a:rPr lang="en-US" sz="2100" dirty="0" smtClean="0">
                <a:latin typeface="Gotham Light" charset="0"/>
                <a:ea typeface="Gotham Light" charset="0"/>
                <a:cs typeface="Gotham Light" charset="0"/>
              </a:rPr>
              <a:t>Est une personne de </a:t>
            </a:r>
            <a:r>
              <a:rPr lang="en-US" sz="2100" dirty="0" err="1" smtClean="0">
                <a:latin typeface="Gotham Light" charset="0"/>
                <a:ea typeface="Gotham Light" charset="0"/>
                <a:cs typeface="Gotham Light" charset="0"/>
              </a:rPr>
              <a:t>confiance</a:t>
            </a:r>
            <a:endParaRPr lang="en-US" sz="2100" dirty="0" smtClean="0">
              <a:latin typeface="Gotham Light" charset="0"/>
              <a:ea typeface="Gotham Light" charset="0"/>
              <a:cs typeface="Gotham Light" charset="0"/>
            </a:endParaRPr>
          </a:p>
        </p:txBody>
      </p:sp>
      <p:sp>
        <p:nvSpPr>
          <p:cNvPr id="4" name="Rectangle 3"/>
          <p:cNvSpPr/>
          <p:nvPr/>
        </p:nvSpPr>
        <p:spPr>
          <a:xfrm>
            <a:off x="5800201" y="1885440"/>
            <a:ext cx="6502635" cy="3647152"/>
          </a:xfrm>
          <a:prstGeom prst="rect">
            <a:avLst/>
          </a:prstGeom>
        </p:spPr>
        <p:txBody>
          <a:bodyPr wrap="square">
            <a:spAutoFit/>
          </a:bodyPr>
          <a:lstStyle/>
          <a:p>
            <a:pPr>
              <a:lnSpc>
                <a:spcPct val="150000"/>
              </a:lnSpc>
            </a:pPr>
            <a:r>
              <a:rPr lang="en-US" sz="2100" dirty="0" smtClean="0">
                <a:latin typeface="Gotham Light" charset="0"/>
                <a:ea typeface="Gotham Light" charset="0"/>
                <a:cs typeface="Gotham Light" charset="0"/>
              </a:rPr>
              <a:t>Conclut une affaire</a:t>
            </a:r>
          </a:p>
          <a:p>
            <a:r>
              <a:rPr lang="en-US" sz="2100" dirty="0" smtClean="0">
                <a:latin typeface="Gotham Light" charset="0"/>
                <a:ea typeface="Gotham Light" charset="0"/>
                <a:cs typeface="Gotham Light" charset="0"/>
              </a:rPr>
              <a:t>Conclut une </a:t>
            </a:r>
            <a:r>
              <a:rPr lang="en-US" sz="2100" dirty="0" err="1" smtClean="0">
                <a:latin typeface="Gotham Light" charset="0"/>
                <a:ea typeface="Gotham Light" charset="0"/>
                <a:cs typeface="Gotham Light" charset="0"/>
              </a:rPr>
              <a:t>vente</a:t>
            </a:r>
            <a:r>
              <a:rPr lang="en-US" sz="2100" dirty="0" smtClean="0">
                <a:latin typeface="Gotham Light" charset="0"/>
                <a:ea typeface="Gotham Light" charset="0"/>
                <a:cs typeface="Gotham Light" charset="0"/>
              </a:rPr>
              <a:t> </a:t>
            </a:r>
          </a:p>
          <a:p>
            <a:r>
              <a:rPr lang="en-US" sz="2100" dirty="0" err="1" smtClean="0">
                <a:latin typeface="Gotham Light" charset="0"/>
                <a:ea typeface="Gotham Light" charset="0"/>
                <a:cs typeface="Gotham Light" charset="0"/>
              </a:rPr>
              <a:t>importante</a:t>
            </a:r>
            <a:endParaRPr lang="en-US" sz="2100" dirty="0" smtClean="0">
              <a:latin typeface="Gotham Light" charset="0"/>
              <a:ea typeface="Gotham Light" charset="0"/>
              <a:cs typeface="Gotham Light" charset="0"/>
            </a:endParaRPr>
          </a:p>
          <a:p>
            <a:pPr>
              <a:lnSpc>
                <a:spcPct val="150000"/>
              </a:lnSpc>
            </a:pPr>
            <a:r>
              <a:rPr lang="en-US" sz="2100" dirty="0" smtClean="0">
                <a:latin typeface="Gotham Light" charset="0"/>
                <a:ea typeface="Gotham Light" charset="0"/>
                <a:cs typeface="Gotham Light" charset="0"/>
              </a:rPr>
              <a:t>Célèbre un anniversaire de carrière </a:t>
            </a:r>
          </a:p>
          <a:p>
            <a:pPr>
              <a:lnSpc>
                <a:spcPct val="150000"/>
              </a:lnSpc>
            </a:pPr>
            <a:r>
              <a:rPr lang="en-US" sz="2100" dirty="0" smtClean="0">
                <a:latin typeface="Gotham Light" charset="0"/>
                <a:ea typeface="Gotham Light" charset="0"/>
                <a:cs typeface="Gotham Light" charset="0"/>
              </a:rPr>
              <a:t>Vous amène à donner le meilleur de vous-même</a:t>
            </a:r>
          </a:p>
          <a:p>
            <a:pPr>
              <a:lnSpc>
                <a:spcPct val="150000"/>
              </a:lnSpc>
            </a:pPr>
            <a:r>
              <a:rPr lang="en-US" sz="2100" dirty="0" smtClean="0">
                <a:latin typeface="Gotham Light" charset="0"/>
                <a:ea typeface="Gotham Light" charset="0"/>
                <a:cs typeface="Gotham Light" charset="0"/>
              </a:rPr>
              <a:t>Écoute respectueusement</a:t>
            </a:r>
          </a:p>
          <a:p>
            <a:pPr>
              <a:lnSpc>
                <a:spcPct val="150000"/>
              </a:lnSpc>
            </a:pPr>
            <a:r>
              <a:rPr lang="en-US" sz="2100" dirty="0" smtClean="0">
                <a:latin typeface="Gotham Light" charset="0"/>
                <a:ea typeface="Gotham Light" charset="0"/>
                <a:cs typeface="Gotham Light" charset="0"/>
              </a:rPr>
              <a:t>Propose une bonne idée</a:t>
            </a:r>
          </a:p>
          <a:p>
            <a:pPr>
              <a:lnSpc>
                <a:spcPct val="150000"/>
              </a:lnSpc>
            </a:pPr>
            <a:r>
              <a:rPr lang="en-US" sz="2100" dirty="0" smtClean="0">
                <a:latin typeface="Gotham Light" charset="0"/>
                <a:ea typeface="Gotham Light" charset="0"/>
                <a:cs typeface="Gotham Light" charset="0"/>
              </a:rPr>
              <a:t>Nettoie le four à micro-ondes</a:t>
            </a:r>
          </a:p>
        </p:txBody>
      </p:sp>
      <p:sp>
        <p:nvSpPr>
          <p:cNvPr id="5" name="TextBox 4"/>
          <p:cNvSpPr txBox="1"/>
          <p:nvPr/>
        </p:nvSpPr>
        <p:spPr>
          <a:xfrm>
            <a:off x="6438900" y="5739141"/>
            <a:ext cx="5718464" cy="923330"/>
          </a:xfrm>
          <a:prstGeom prst="rect">
            <a:avLst/>
          </a:prstGeom>
          <a:noFill/>
        </p:spPr>
        <p:txBody>
          <a:bodyPr wrap="square" rtlCol="0">
            <a:spAutoFit/>
          </a:bodyPr>
          <a:lstStyle/>
          <a:p>
            <a:r>
              <a:rPr lang="en-US" sz="2700" b="1" dirty="0" smtClean="0">
                <a:latin typeface="Gotham" charset="0"/>
                <a:ea typeface="Gotham" charset="0"/>
                <a:cs typeface="Gotham" charset="0"/>
              </a:rPr>
              <a:t>ENVOYER UNE CARTE ÉLECTRONIQUE</a:t>
            </a:r>
          </a:p>
        </p:txBody>
      </p:sp>
    </p:spTree>
    <p:extLst>
      <p:ext uri="{BB962C8B-B14F-4D97-AF65-F5344CB8AC3E}">
        <p14:creationId xmlns:p14="http://schemas.microsoft.com/office/powerpoint/2010/main" val="17389862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020" y="-79279"/>
            <a:ext cx="13030200" cy="7508929"/>
          </a:xfrm>
          <a:prstGeom prst="rect">
            <a:avLst/>
          </a:prstGeom>
        </p:spPr>
      </p:pic>
      <p:sp>
        <p:nvSpPr>
          <p:cNvPr id="3" name="Rectangle 2"/>
          <p:cNvSpPr/>
          <p:nvPr/>
        </p:nvSpPr>
        <p:spPr>
          <a:xfrm>
            <a:off x="807720" y="1986810"/>
            <a:ext cx="4940300" cy="3105850"/>
          </a:xfrm>
          <a:prstGeom prst="rect">
            <a:avLst/>
          </a:prstGeom>
        </p:spPr>
        <p:txBody>
          <a:bodyPr wrap="square">
            <a:spAutoFit/>
          </a:bodyPr>
          <a:lstStyle/>
          <a:p>
            <a:pPr>
              <a:lnSpc>
                <a:spcPct val="150000"/>
              </a:lnSpc>
            </a:pPr>
            <a:r>
              <a:rPr lang="en-US" sz="2100" dirty="0" smtClean="0">
                <a:latin typeface="Gotham Light" charset="0"/>
                <a:ea typeface="Gotham Light" charset="0"/>
                <a:cs typeface="Gotham Light" charset="0"/>
              </a:rPr>
              <a:t>Résout le problème d'un client</a:t>
            </a:r>
          </a:p>
          <a:p>
            <a:pPr>
              <a:lnSpc>
                <a:spcPct val="150000"/>
              </a:lnSpc>
            </a:pPr>
            <a:r>
              <a:rPr lang="en-US" sz="2100" dirty="0" smtClean="0">
                <a:latin typeface="Gotham Light" charset="0"/>
                <a:ea typeface="Gotham Light" charset="0"/>
                <a:cs typeface="Gotham Light" charset="0"/>
              </a:rPr>
              <a:t>Renforce les rapports </a:t>
            </a:r>
            <a:r>
              <a:rPr lang="en-US" sz="2100" dirty="0" err="1" smtClean="0">
                <a:latin typeface="Gotham Light" charset="0"/>
                <a:ea typeface="Gotham Light" charset="0"/>
                <a:cs typeface="Gotham Light" charset="0"/>
              </a:rPr>
              <a:t>commerciaux</a:t>
            </a:r>
            <a:endParaRPr lang="en-US" sz="2100" dirty="0" smtClean="0">
              <a:latin typeface="Gotham Light" charset="0"/>
              <a:ea typeface="Gotham Light" charset="0"/>
              <a:cs typeface="Gotham Light" charset="0"/>
            </a:endParaRPr>
          </a:p>
          <a:p>
            <a:r>
              <a:rPr lang="en-US" sz="2100" dirty="0" smtClean="0">
                <a:latin typeface="Gotham Light" charset="0"/>
                <a:ea typeface="Gotham Light" charset="0"/>
                <a:cs typeface="Gotham Light" charset="0"/>
              </a:rPr>
              <a:t>Amène son </a:t>
            </a:r>
            <a:r>
              <a:rPr lang="en-US" sz="2100" dirty="0">
                <a:latin typeface="Gotham Light" charset="0"/>
                <a:ea typeface="Gotham Light" charset="0"/>
                <a:cs typeface="Gotham Light" charset="0"/>
              </a:rPr>
              <a:t>é</a:t>
            </a:r>
            <a:r>
              <a:rPr lang="en-US" sz="2100" dirty="0" smtClean="0">
                <a:latin typeface="Gotham Light" charset="0"/>
                <a:ea typeface="Gotham Light" charset="0"/>
                <a:cs typeface="Gotham Light" charset="0"/>
              </a:rPr>
              <a:t>quipe à donner le </a:t>
            </a:r>
            <a:r>
              <a:rPr lang="en-US" sz="2100" dirty="0" err="1" smtClean="0">
                <a:latin typeface="Gotham Light" charset="0"/>
                <a:ea typeface="Gotham Light" charset="0"/>
                <a:cs typeface="Gotham Light" charset="0"/>
              </a:rPr>
              <a:t>meilleur</a:t>
            </a:r>
            <a:r>
              <a:rPr lang="en-US" sz="2100" dirty="0" smtClean="0">
                <a:latin typeface="Gotham Light" charset="0"/>
                <a:ea typeface="Gotham Light" charset="0"/>
                <a:cs typeface="Gotham Light" charset="0"/>
              </a:rPr>
              <a:t> d’elle-même</a:t>
            </a:r>
          </a:p>
          <a:p>
            <a:pPr>
              <a:lnSpc>
                <a:spcPct val="150000"/>
              </a:lnSpc>
            </a:pPr>
            <a:r>
              <a:rPr lang="en-US" sz="2100" dirty="0" smtClean="0">
                <a:latin typeface="Gotham Light" charset="0"/>
                <a:ea typeface="Gotham Light" charset="0"/>
                <a:cs typeface="Gotham Light" charset="0"/>
              </a:rPr>
              <a:t>Dépasse les attentes sur un </a:t>
            </a:r>
            <a:r>
              <a:rPr lang="en-US" sz="2100" dirty="0" err="1" smtClean="0">
                <a:latin typeface="Gotham Light" charset="0"/>
                <a:ea typeface="Gotham Light" charset="0"/>
                <a:cs typeface="Gotham Light" charset="0"/>
              </a:rPr>
              <a:t>projet</a:t>
            </a:r>
            <a:endParaRPr lang="en-US" sz="2100" dirty="0" smtClean="0">
              <a:latin typeface="Gotham Light" charset="0"/>
              <a:ea typeface="Gotham Light" charset="0"/>
              <a:cs typeface="Gotham Light" charset="0"/>
            </a:endParaRPr>
          </a:p>
          <a:p>
            <a:pPr>
              <a:lnSpc>
                <a:spcPct val="150000"/>
              </a:lnSpc>
            </a:pPr>
            <a:r>
              <a:rPr lang="en-US" sz="2100" dirty="0" smtClean="0">
                <a:latin typeface="Gotham Light" charset="0"/>
                <a:ea typeface="Gotham Light" charset="0"/>
                <a:cs typeface="Gotham Light" charset="0"/>
              </a:rPr>
              <a:t>Simplifie un processus</a:t>
            </a:r>
          </a:p>
          <a:p>
            <a:pPr>
              <a:lnSpc>
                <a:spcPct val="150000"/>
              </a:lnSpc>
            </a:pPr>
            <a:r>
              <a:rPr lang="en-US" sz="2100" dirty="0" smtClean="0">
                <a:latin typeface="Gotham Light" charset="0"/>
                <a:ea typeface="Gotham Light" charset="0"/>
                <a:cs typeface="Gotham Light" charset="0"/>
              </a:rPr>
              <a:t>Développe des idées originales</a:t>
            </a:r>
          </a:p>
        </p:txBody>
      </p:sp>
      <p:sp>
        <p:nvSpPr>
          <p:cNvPr id="4" name="Rectangle 3"/>
          <p:cNvSpPr/>
          <p:nvPr/>
        </p:nvSpPr>
        <p:spPr>
          <a:xfrm>
            <a:off x="6301739" y="1974110"/>
            <a:ext cx="5689369" cy="4375557"/>
          </a:xfrm>
          <a:prstGeom prst="rect">
            <a:avLst/>
          </a:prstGeom>
        </p:spPr>
        <p:txBody>
          <a:bodyPr wrap="square">
            <a:spAutoFit/>
          </a:bodyPr>
          <a:lstStyle/>
          <a:p>
            <a:r>
              <a:rPr lang="en-US" sz="2100" dirty="0" smtClean="0">
                <a:latin typeface="Gotham Light" charset="0"/>
                <a:ea typeface="Gotham Light" charset="0"/>
                <a:cs typeface="Gotham Light" charset="0"/>
              </a:rPr>
              <a:t>Privilégie d'abord les </a:t>
            </a:r>
            <a:r>
              <a:rPr lang="en-US" sz="2100" dirty="0" err="1" smtClean="0">
                <a:latin typeface="Gotham Light" charset="0"/>
                <a:ea typeface="Gotham Light" charset="0"/>
                <a:cs typeface="Gotham Light" charset="0"/>
              </a:rPr>
              <a:t>objectifs</a:t>
            </a:r>
            <a:r>
              <a:rPr lang="en-US" sz="2100" dirty="0" smtClean="0">
                <a:latin typeface="Gotham Light" charset="0"/>
                <a:ea typeface="Gotham Light" charset="0"/>
                <a:cs typeface="Gotham Light" charset="0"/>
              </a:rPr>
              <a:t> </a:t>
            </a:r>
          </a:p>
          <a:p>
            <a:r>
              <a:rPr lang="en-US" sz="2100" dirty="0" smtClean="0">
                <a:latin typeface="Gotham Light" charset="0"/>
                <a:ea typeface="Gotham Light" charset="0"/>
                <a:cs typeface="Gotham Light" charset="0"/>
              </a:rPr>
              <a:t>de l'organisation</a:t>
            </a:r>
          </a:p>
          <a:p>
            <a:pPr>
              <a:lnSpc>
                <a:spcPct val="150000"/>
              </a:lnSpc>
            </a:pPr>
            <a:r>
              <a:rPr lang="en-US" sz="2100" dirty="0" smtClean="0">
                <a:latin typeface="Gotham Light" charset="0"/>
                <a:ea typeface="Gotham Light" charset="0"/>
                <a:cs typeface="Gotham Light" charset="0"/>
              </a:rPr>
              <a:t>Adopte un </a:t>
            </a:r>
            <a:r>
              <a:rPr lang="en-US" sz="2100" dirty="0" err="1" smtClean="0">
                <a:latin typeface="Gotham Light" charset="0"/>
                <a:ea typeface="Gotham Light" charset="0"/>
                <a:cs typeface="Gotham Light" charset="0"/>
              </a:rPr>
              <a:t>comportement</a:t>
            </a:r>
            <a:endParaRPr lang="en-US" sz="2100" dirty="0" smtClean="0">
              <a:latin typeface="Gotham Light" charset="0"/>
              <a:ea typeface="Gotham Light" charset="0"/>
              <a:cs typeface="Gotham Light" charset="0"/>
            </a:endParaRPr>
          </a:p>
          <a:p>
            <a:r>
              <a:rPr lang="en-US" sz="2100" dirty="0" err="1" smtClean="0">
                <a:latin typeface="Gotham Light" charset="0"/>
                <a:ea typeface="Gotham Light" charset="0"/>
                <a:cs typeface="Gotham Light" charset="0"/>
              </a:rPr>
              <a:t>éthique</a:t>
            </a:r>
            <a:r>
              <a:rPr lang="en-US" sz="2100" dirty="0" smtClean="0">
                <a:latin typeface="Gotham Light" charset="0"/>
                <a:ea typeface="Gotham Light" charset="0"/>
                <a:cs typeface="Gotham Light" charset="0"/>
              </a:rPr>
              <a:t> </a:t>
            </a:r>
          </a:p>
          <a:p>
            <a:pPr>
              <a:lnSpc>
                <a:spcPct val="150000"/>
              </a:lnSpc>
            </a:pPr>
            <a:r>
              <a:rPr lang="en-US" sz="2100" dirty="0" smtClean="0">
                <a:latin typeface="Gotham Light" charset="0"/>
                <a:ea typeface="Gotham Light" charset="0"/>
                <a:cs typeface="Gotham Light" charset="0"/>
              </a:rPr>
              <a:t>Relève un défi de manière proactive</a:t>
            </a:r>
          </a:p>
          <a:p>
            <a:pPr>
              <a:lnSpc>
                <a:spcPct val="150000"/>
              </a:lnSpc>
            </a:pPr>
            <a:r>
              <a:rPr lang="en-US" sz="2100" dirty="0" smtClean="0">
                <a:latin typeface="Gotham Light" charset="0"/>
                <a:ea typeface="Gotham Light" charset="0"/>
                <a:cs typeface="Gotham Light" charset="0"/>
              </a:rPr>
              <a:t>Déploie des efforts considérables</a:t>
            </a:r>
          </a:p>
          <a:p>
            <a:pPr>
              <a:lnSpc>
                <a:spcPct val="150000"/>
              </a:lnSpc>
            </a:pPr>
            <a:r>
              <a:rPr lang="en-US" sz="2100" dirty="0" smtClean="0">
                <a:latin typeface="Gotham Light" charset="0"/>
                <a:ea typeface="Gotham Light" charset="0"/>
                <a:cs typeface="Gotham Light" charset="0"/>
              </a:rPr>
              <a:t>Développe un nouveau produit ou service</a:t>
            </a:r>
          </a:p>
          <a:p>
            <a:pPr>
              <a:lnSpc>
                <a:spcPct val="150000"/>
              </a:lnSpc>
            </a:pPr>
            <a:r>
              <a:rPr lang="en-US" sz="2100" dirty="0" smtClean="0">
                <a:latin typeface="Gotham Light" charset="0"/>
                <a:ea typeface="Gotham Light" charset="0"/>
                <a:cs typeface="Gotham Light" charset="0"/>
              </a:rPr>
              <a:t>Anticipe un problème et prend</a:t>
            </a:r>
          </a:p>
          <a:p>
            <a:pPr>
              <a:lnSpc>
                <a:spcPts val="1940"/>
              </a:lnSpc>
            </a:pPr>
            <a:r>
              <a:rPr lang="en-US" sz="2100" dirty="0">
                <a:latin typeface="Gotham Light" charset="0"/>
                <a:ea typeface="Gotham Light" charset="0"/>
                <a:cs typeface="Gotham Light" charset="0"/>
              </a:rPr>
              <a:t>des</a:t>
            </a:r>
            <a:r>
              <a:rPr lang="en-US" sz="2100" dirty="0" smtClean="0">
                <a:latin typeface="Gotham Light" charset="0"/>
                <a:ea typeface="Gotham Light" charset="0"/>
                <a:cs typeface="Gotham Light" charset="0"/>
              </a:rPr>
              <a:t> dispositions</a:t>
            </a:r>
            <a:r>
              <a:rPr lang="en-US" sz="2100" dirty="0">
                <a:latin typeface="Gotham Light" charset="0"/>
                <a:ea typeface="Gotham Light" charset="0"/>
                <a:cs typeface="Gotham Light" charset="0"/>
              </a:rPr>
              <a:t> pour le résoudre</a:t>
            </a:r>
          </a:p>
          <a:p>
            <a:pPr>
              <a:lnSpc>
                <a:spcPct val="150000"/>
              </a:lnSpc>
            </a:pPr>
            <a:r>
              <a:rPr lang="en-US" sz="2100" dirty="0" smtClean="0">
                <a:latin typeface="Gotham Light" charset="0"/>
                <a:ea typeface="Gotham Light" charset="0"/>
                <a:cs typeface="Gotham Light" charset="0"/>
              </a:rPr>
              <a:t>Améliore l'expérience client</a:t>
            </a:r>
          </a:p>
        </p:txBody>
      </p:sp>
      <p:sp>
        <p:nvSpPr>
          <p:cNvPr id="5" name="TextBox 4"/>
          <p:cNvSpPr txBox="1"/>
          <p:nvPr/>
        </p:nvSpPr>
        <p:spPr>
          <a:xfrm>
            <a:off x="6397336" y="6171137"/>
            <a:ext cx="6870700" cy="923330"/>
          </a:xfrm>
          <a:prstGeom prst="rect">
            <a:avLst/>
          </a:prstGeom>
          <a:noFill/>
        </p:spPr>
        <p:txBody>
          <a:bodyPr wrap="square" rtlCol="0">
            <a:spAutoFit/>
          </a:bodyPr>
          <a:lstStyle/>
          <a:p>
            <a:r>
              <a:rPr lang="en-US" sz="2700" b="1" dirty="0" smtClean="0">
                <a:latin typeface="Gotham" charset="0"/>
                <a:ea typeface="Gotham" charset="0"/>
                <a:cs typeface="Gotham" charset="0"/>
              </a:rPr>
              <a:t>METTEZ-LE EN NOMINATION</a:t>
            </a:r>
          </a:p>
          <a:p>
            <a:r>
              <a:rPr lang="en-US" sz="2700" b="1" dirty="0" smtClean="0">
                <a:latin typeface="Gotham" charset="0"/>
                <a:ea typeface="Gotham" charset="0"/>
                <a:cs typeface="Gotham" charset="0"/>
              </a:rPr>
              <a:t>POUR UNE RÉCOMPENSE</a:t>
            </a:r>
          </a:p>
        </p:txBody>
      </p:sp>
    </p:spTree>
    <p:extLst>
      <p:ext uri="{BB962C8B-B14F-4D97-AF65-F5344CB8AC3E}">
        <p14:creationId xmlns:p14="http://schemas.microsoft.com/office/powerpoint/2010/main" val="14151020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020"/>
            <a:ext cx="13030200" cy="7315200"/>
          </a:xfrm>
          <a:prstGeom prst="rect">
            <a:avLst/>
          </a:prstGeom>
        </p:spPr>
      </p:pic>
      <p:sp>
        <p:nvSpPr>
          <p:cNvPr id="4" name="TextBox 3"/>
          <p:cNvSpPr txBox="1"/>
          <p:nvPr/>
        </p:nvSpPr>
        <p:spPr>
          <a:xfrm>
            <a:off x="2642480" y="2247900"/>
            <a:ext cx="7886699" cy="2246769"/>
          </a:xfrm>
          <a:prstGeom prst="rect">
            <a:avLst/>
          </a:prstGeom>
          <a:noFill/>
        </p:spPr>
        <p:txBody>
          <a:bodyPr wrap="square" rtlCol="0">
            <a:spAutoFit/>
          </a:bodyPr>
          <a:lstStyle/>
          <a:p>
            <a:pPr algn="ctr"/>
            <a:r>
              <a:rPr lang="en-US" sz="3500" dirty="0" smtClean="0">
                <a:latin typeface="Gotham Medium" charset="0"/>
                <a:ea typeface="Gotham Medium" charset="0"/>
                <a:cs typeface="Gotham Medium" charset="0"/>
              </a:rPr>
              <a:t>MERCI DE NOUS AIDER </a:t>
            </a:r>
          </a:p>
          <a:p>
            <a:pPr algn="ctr"/>
            <a:r>
              <a:rPr lang="en-US" sz="3500" dirty="0" smtClean="0">
                <a:latin typeface="Gotham Medium" charset="0"/>
                <a:ea typeface="Gotham Medium" charset="0"/>
                <a:cs typeface="Gotham Medium" charset="0"/>
              </a:rPr>
              <a:t>À METTRE EN ŒUVRE </a:t>
            </a:r>
          </a:p>
          <a:p>
            <a:pPr algn="ctr"/>
            <a:r>
              <a:rPr lang="en-US" sz="3500" dirty="0" smtClean="0">
                <a:latin typeface="Gotham Medium" charset="0"/>
                <a:ea typeface="Gotham Medium" charset="0"/>
                <a:cs typeface="Gotham Medium" charset="0"/>
              </a:rPr>
              <a:t>CETTE IMPORTANTE INITIATIVE CHEZ </a:t>
            </a:r>
            <a:r>
              <a:rPr lang="en-US" sz="3500" dirty="0">
                <a:latin typeface="Gotham Medium" charset="0"/>
                <a:ea typeface="Gotham Medium" charset="0"/>
                <a:cs typeface="Gotham Medium" charset="0"/>
              </a:rPr>
              <a:t>{{COMPANY NAME }}!</a:t>
            </a:r>
            <a:endParaRPr lang="en-US" sz="3500" dirty="0" smtClean="0">
              <a:latin typeface="Gotham Medium" charset="0"/>
              <a:ea typeface="Gotham Medium" charset="0"/>
              <a:cs typeface="Gotham Medium" charset="0"/>
            </a:endParaRPr>
          </a:p>
        </p:txBody>
      </p:sp>
      <p:sp>
        <p:nvSpPr>
          <p:cNvPr id="5" name="TextBox 4"/>
          <p:cNvSpPr txBox="1"/>
          <p:nvPr/>
        </p:nvSpPr>
        <p:spPr>
          <a:xfrm>
            <a:off x="1155700" y="6674803"/>
            <a:ext cx="10706100" cy="432414"/>
          </a:xfrm>
          <a:prstGeom prst="rect">
            <a:avLst/>
          </a:prstGeom>
          <a:noFill/>
        </p:spPr>
        <p:txBody>
          <a:bodyPr wrap="square" rtlCol="0">
            <a:spAutoFit/>
          </a:bodyPr>
          <a:lstStyle/>
          <a:p>
            <a:pPr algn="ctr"/>
            <a:r>
              <a:rPr lang="en-US" sz="1400" dirty="0" smtClean="0">
                <a:solidFill>
                  <a:schemeClr val="bg1"/>
                </a:solidFill>
                <a:latin typeface="Gotham Medium" charset="0"/>
                <a:ea typeface="Gotham Medium" charset="0"/>
                <a:cs typeface="Gotham Medium" charset="0"/>
              </a:rPr>
              <a:t>Reconnaissez le travail d'une personne aujourd'hui avec {{ </a:t>
            </a:r>
            <a:r>
              <a:rPr lang="en-US" sz="1400" dirty="0" err="1" smtClean="0">
                <a:solidFill>
                  <a:schemeClr val="bg1"/>
                </a:solidFill>
                <a:latin typeface="Gotham Medium" charset="0"/>
                <a:ea typeface="Gotham Medium" charset="0"/>
                <a:cs typeface="Gotham Medium" charset="0"/>
              </a:rPr>
              <a:t>Nom du programme</a:t>
            </a:r>
            <a:r>
              <a:rPr lang="en-US" sz="1400" dirty="0" smtClean="0">
                <a:solidFill>
                  <a:schemeClr val="bg1"/>
                </a:solidFill>
                <a:latin typeface="Gotham Medium" charset="0"/>
                <a:ea typeface="Gotham Medium" charset="0"/>
                <a:cs typeface="Gotham Medium" charset="0"/>
              </a:rPr>
              <a:t> }}</a:t>
            </a:r>
          </a:p>
          <a:p>
            <a:pPr algn="ctr"/>
            <a:endParaRPr lang="en-US" sz="1400" dirty="0" smtClean="0">
              <a:solidFill>
                <a:schemeClr val="bg1"/>
              </a:solidFill>
              <a:latin typeface="Gotham Medium" charset="0"/>
              <a:ea typeface="Gotham Medium" charset="0"/>
              <a:cs typeface="Gotham Medium" charset="0"/>
            </a:endParaRPr>
          </a:p>
        </p:txBody>
      </p:sp>
    </p:spTree>
    <p:extLst>
      <p:ext uri="{BB962C8B-B14F-4D97-AF65-F5344CB8AC3E}">
        <p14:creationId xmlns:p14="http://schemas.microsoft.com/office/powerpoint/2010/main" val="120557638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93</TotalTime>
  <Words>303</Words>
  <Application>Microsoft Macintosh PowerPoint</Application>
  <PresentationFormat>Custom</PresentationFormat>
  <Paragraphs>52</Paragraphs>
  <Slides>5</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vt:i4>
      </vt:variant>
    </vt:vector>
  </HeadingPairs>
  <TitlesOfParts>
    <vt:vector size="13" baseType="lpstr">
      <vt:lpstr>Arial</vt:lpstr>
      <vt:lpstr>Calibri</vt:lpstr>
      <vt:lpstr>Calibri Light</vt:lpstr>
      <vt:lpstr>Gotham</vt:lpstr>
      <vt:lpstr>Gotham Book</vt:lpstr>
      <vt:lpstr>Gotham Light</vt:lpstr>
      <vt:lpstr>Gotham Medium</vt: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27</cp:revision>
  <dcterms:created xsi:type="dcterms:W3CDTF">2016-05-12T22:15:02Z</dcterms:created>
  <dcterms:modified xsi:type="dcterms:W3CDTF">2016-07-06T01:21:32Z</dcterms:modified>
</cp:coreProperties>
</file>