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3030200" cy="7315200"/>
  <p:notesSz cx="6858000" cy="9144000"/>
  <p:defaultTextStyle>
    <a:defPPr>
      <a:defRPr lang="en-US"/>
    </a:defPPr>
    <a:lvl1pPr marL="0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1pPr>
    <a:lvl2pPr marL="488290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2pPr>
    <a:lvl3pPr marL="976579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3pPr>
    <a:lvl4pPr marL="1464869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4pPr>
    <a:lvl5pPr marL="1953158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5pPr>
    <a:lvl6pPr marL="2441448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6pPr>
    <a:lvl7pPr marL="2929738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7pPr>
    <a:lvl8pPr marL="3418027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8pPr>
    <a:lvl9pPr marL="3906317" algn="l" defTabSz="97657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2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39"/>
    <p:restoredTop sz="87791"/>
  </p:normalViewPr>
  <p:slideViewPr>
    <p:cSldViewPr snapToGrid="0" snapToObjects="1">
      <p:cViewPr>
        <p:scale>
          <a:sx n="70" d="100"/>
          <a:sy n="70" d="100"/>
        </p:scale>
        <p:origin x="792" y="720"/>
      </p:cViewPr>
      <p:guideLst>
        <p:guide orient="horz" pos="1344"/>
        <p:guide pos="26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6F354-013D-5848-8502-78CD4F1E2354}" type="datetimeFigureOut">
              <a:rPr lang="en-US" smtClean="0"/>
              <a:t>7/6/16</a:t>
            </a:fld>
            <a:endParaRPr lang="en-US" smtClean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1038" y="1143000"/>
            <a:ext cx="5495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Haga clic para editar los estilos del texto Principal</a:t>
            </a:r>
          </a:p>
          <a:p>
            <a:pPr lvl="1"/>
            <a:r>
              <a:t>Segundo nivel</a:t>
            </a:r>
          </a:p>
          <a:p>
            <a:pPr lvl="2"/>
            <a:r>
              <a:t>Tercer nivel</a:t>
            </a:r>
          </a:p>
          <a:p>
            <a:pPr lvl="3"/>
            <a:r>
              <a:t>Cuarto nivel</a:t>
            </a:r>
          </a:p>
          <a:p>
            <a:pPr lvl="4"/>
            <a:r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CB3AB-D3FC-534E-88F8-ABA7193CAE99}" type="slidenum">
              <a:rPr lang="en-US" smtClean="0"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631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1pPr>
    <a:lvl2pPr marL="488290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2pPr>
    <a:lvl3pPr marL="976579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3pPr>
    <a:lvl4pPr marL="1464869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4pPr>
    <a:lvl5pPr marL="1953158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5pPr>
    <a:lvl6pPr marL="2441448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6pPr>
    <a:lvl7pPr marL="2929738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7pPr>
    <a:lvl8pPr marL="3418027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8pPr>
    <a:lvl9pPr marL="3906317" algn="l" defTabSz="976579" rtl="0" eaLnBrk="1" latinLnBrk="0" hangingPunct="1">
      <a:defRPr sz="12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82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CB3AB-D3FC-534E-88F8-ABA7193CAE99}" type="slidenum">
              <a:rPr lang="en-US" smtClean="0"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98601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765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8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Estos son algunos comportamientos que merecen ser reconocidos con </a:t>
            </a:r>
            <a:r>
              <a:rPr lang="en-US" sz="128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tarjetas electrónicas</a:t>
            </a:r>
            <a:r>
              <a:rPr lang="en-US" sz="128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Puede alentar el esfuerzo y celebrar los actos de grandeza cotidianos enviando </a:t>
            </a:r>
            <a:r>
              <a:rPr lang="en-US" sz="1282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tarjetas electrónicas</a:t>
            </a:r>
            <a:r>
              <a:rPr lang="en-US" sz="128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82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CB3AB-D3FC-534E-88F8-ABA7193CAE99}" type="slidenum">
              <a:rPr lang="en-US" smtClean="0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18193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765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82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¿Puede sentir la diferencia en grado e impacto aquí? Estos comportamientos necesitan más tiempo para alcanzarse. Algunas veces, implican tomar iniciativas no contempladas en su función laboral. Son logros que impactan en todo el equipo, y algunas veces en clientes, e incluso en nuestra empresa. El trabajo excelente como este merece ser recompensado con una nominación para un premio, y tenemos varios niveles de premios para reconocer mayores niveles de logros. </a:t>
            </a:r>
          </a:p>
          <a:p>
            <a:endParaRPr lang="en-US" sz="1282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82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CB3AB-D3FC-534E-88F8-ABA7193CAE99}" type="slidenum">
              <a:rPr lang="en-US" smtClean="0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62771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CB3AB-D3FC-534E-88F8-ABA7193CAE99}" type="slidenum">
              <a:rPr lang="en-US" smtClean="0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0299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8775" y="1197187"/>
            <a:ext cx="977265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8775" y="3842174"/>
            <a:ext cx="977265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1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4737" y="389467"/>
            <a:ext cx="2809637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5826" y="389467"/>
            <a:ext cx="8266033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0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39" y="1823721"/>
            <a:ext cx="11238548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39" y="4895428"/>
            <a:ext cx="11238548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826" y="1947333"/>
            <a:ext cx="5537835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6539" y="1947333"/>
            <a:ext cx="5537835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39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523" y="389467"/>
            <a:ext cx="11238548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7524" y="1793241"/>
            <a:ext cx="5512385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4" y="2672080"/>
            <a:ext cx="5512385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6539" y="1793241"/>
            <a:ext cx="5539532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6539" y="2672080"/>
            <a:ext cx="5539532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2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3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0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524" y="487680"/>
            <a:ext cx="4202578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532" y="1053254"/>
            <a:ext cx="6596539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7524" y="2194560"/>
            <a:ext cx="4202578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6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524" y="487680"/>
            <a:ext cx="4202578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9532" y="1053254"/>
            <a:ext cx="6596539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7524" y="2194560"/>
            <a:ext cx="4202578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9338-123D-EE4A-BD3F-744C7A712CA5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8C50-9673-814F-91DE-601809AE0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3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5826" y="389467"/>
            <a:ext cx="11238548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t>Haga clic para editar el estilo del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826" y="1947333"/>
            <a:ext cx="11238548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t>Haga clic para editar los estilos del texto Principal</a:t>
            </a:r>
          </a:p>
          <a:p>
            <a:pPr lvl="1"/>
            <a:r>
              <a:t>Segundo nivel</a:t>
            </a:r>
          </a:p>
          <a:p>
            <a:pPr lvl="2"/>
            <a:r>
              <a:t>Tercer nivel</a:t>
            </a:r>
          </a:p>
          <a:p>
            <a:pPr lvl="3"/>
            <a:r>
              <a:t>Cuarto nivel</a:t>
            </a:r>
          </a:p>
          <a:p>
            <a:pPr lvl="4"/>
            <a:r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5826" y="6780107"/>
            <a:ext cx="2931795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89338-123D-EE4A-BD3F-744C7A712CA5}" type="datetimeFigureOut">
              <a:rPr lang="en-US" smtClean="0"/>
              <a:t>7/6/16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6254" y="6780107"/>
            <a:ext cx="4397693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02579" y="6780107"/>
            <a:ext cx="2931795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8C50-9673-814F-91DE-601809AE0C26}" type="slidenum">
              <a:rPr lang="en-US" smtClean="0"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6649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0"/>
            <a:ext cx="0" cy="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7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0997" y="408615"/>
            <a:ext cx="79083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TARJETAS </a:t>
            </a:r>
            <a:r>
              <a:rPr lang="en-US" sz="4000" err="1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ELECTRÓNICAS</a:t>
            </a:r>
            <a:r>
              <a:rPr lang="en-US" sz="400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endParaRPr lang="en-US" sz="4000" smtClean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O </a:t>
            </a:r>
            <a:r>
              <a:rPr lang="en-US" sz="40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NOMINACIÓN</a:t>
            </a:r>
            <a:r>
              <a:rPr lang="en-US" sz="40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: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¿CÓMO DECIDIR?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40996" y="2395669"/>
            <a:ext cx="836799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latin typeface="Gotham Medium" charset="0"/>
                <a:ea typeface="Gotham Medium" charset="0"/>
                <a:cs typeface="Gotham Medium" charset="0"/>
              </a:rPr>
              <a:t>UNA GUÍA GENERAL…</a:t>
            </a:r>
          </a:p>
          <a:p>
            <a:pPr>
              <a:lnSpc>
                <a:spcPts val="2140"/>
              </a:lnSpc>
            </a:pPr>
            <a:endParaRPr lang="en-US" sz="2700" dirty="0" smtClean="0">
              <a:latin typeface="Gotham Medium" charset="0"/>
              <a:ea typeface="Gotham Medium" charset="0"/>
              <a:cs typeface="Gotham Medium" charset="0"/>
            </a:endParaRPr>
          </a:p>
          <a:p>
            <a:pPr marL="457200" indent="-457200">
              <a:buAutoNum type="arabicPeriod"/>
            </a:pPr>
            <a:r>
              <a:rPr lang="en-US" sz="2400" dirty="0" err="1" smtClean="0">
                <a:latin typeface="Gotham Medium" charset="0"/>
                <a:ea typeface="Gotham Medium" charset="0"/>
                <a:cs typeface="Gotham Medium" charset="0"/>
              </a:rPr>
              <a:t>Tarjetas electrónicas</a:t>
            </a:r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: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 son maneras rápidas e inmediatas de expresar agradecimiento todos los días. Cuando su primer impulso sea decir ¡GRACIAS!, ¡BUEN TRABAJO! o ¡FELICITACIONES, envíe una </a:t>
            </a:r>
            <a:r>
              <a:rPr lang="en-US" sz="2400" dirty="0" err="1" smtClean="0">
                <a:latin typeface="Gotham Light" charset="0"/>
                <a:ea typeface="Gotham Light" charset="0"/>
                <a:cs typeface="Gotham Light" charset="0"/>
              </a:rPr>
              <a:t>tarjeta electrónica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. </a:t>
            </a:r>
          </a:p>
          <a:p>
            <a:pPr>
              <a:lnSpc>
                <a:spcPts val="2140"/>
              </a:lnSpc>
            </a:pPr>
            <a:endParaRPr lang="en-US" sz="2400" dirty="0">
              <a:latin typeface="Gotham Medium" charset="0"/>
              <a:ea typeface="Gotham Medium" charset="0"/>
              <a:cs typeface="Gotham Medium" charset="0"/>
            </a:endParaRPr>
          </a:p>
          <a:p>
            <a:pPr marL="457200" indent="-457200">
              <a:buAutoNum type="arabicPeriod"/>
            </a:pPr>
            <a:r>
              <a:rPr lang="en-US" sz="2400" dirty="0" err="1" smtClean="0">
                <a:latin typeface="Gotham Medium" charset="0"/>
                <a:ea typeface="Gotham Medium" charset="0"/>
                <a:cs typeface="Gotham Medium" charset="0"/>
              </a:rPr>
              <a:t>Nominación</a:t>
            </a:r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: 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ofrecemos {{ 4 }} distintos niveles para premiar el trabajo que realmente sobresale. Cuando su primer impulso sea decir ¡EXTRAORDINARIO!, envíe una nominación para un </a:t>
            </a:r>
            <a:r>
              <a:rPr lang="en-US" sz="2400" dirty="0" err="1" smtClean="0">
                <a:latin typeface="Gotham Light" charset="0"/>
                <a:ea typeface="Gotham Light" charset="0"/>
                <a:cs typeface="Gotham Light" charset="0"/>
              </a:rPr>
              <a:t>premio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.</a:t>
            </a:r>
            <a:endParaRPr lang="en-US" sz="2400" dirty="0" smtClean="0">
              <a:latin typeface="Gotham Light" charset="0"/>
              <a:ea typeface="Gotham Light" charset="0"/>
              <a:cs typeface="Gotham Light" charset="0"/>
            </a:endParaRPr>
          </a:p>
          <a:p>
            <a:endParaRPr lang="en-US" sz="2400" dirty="0" smtClean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8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0964" y="1858794"/>
            <a:ext cx="52877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Se queda hasta tarde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Hace algo que </a:t>
            </a: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no </a:t>
            </a: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tenía que hacer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Lo inspira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Lo hace sonreír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Hace sonreír a un cliente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Defiende lo correcto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Se involucra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Lo respalda</a:t>
            </a:r>
          </a:p>
        </p:txBody>
      </p:sp>
      <p:sp>
        <p:nvSpPr>
          <p:cNvPr id="4" name="Rectangle 3"/>
          <p:cNvSpPr/>
          <p:nvPr/>
        </p:nvSpPr>
        <p:spPr>
          <a:xfrm>
            <a:off x="6195060" y="1824758"/>
            <a:ext cx="54909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Cierra un trato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Hace una gran venta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Celebra un aniversario profesional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Saca lo mejor de usted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Escucha respetuosamente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Tiene una buena idea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otham Book" charset="0"/>
                <a:ea typeface="Gotham Book" charset="0"/>
                <a:cs typeface="Gotham Book" charset="0"/>
              </a:rPr>
              <a:t>Limpia el microondas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38900" y="5957352"/>
            <a:ext cx="4927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Gotham" charset="0"/>
                <a:ea typeface="Gotham" charset="0"/>
                <a:cs typeface="Gotham" charset="0"/>
              </a:rPr>
              <a:t>ENVÍE UNA TARJETA ELECTRÓNICA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964" y="621548"/>
            <a:ext cx="7908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CUANDO ALGUIEN</a:t>
            </a:r>
            <a:r>
              <a:rPr lang="is-IS" sz="40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…</a:t>
            </a:r>
            <a:endParaRPr lang="en-US" sz="4000" b="1" dirty="0" smtClean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98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3128" y="1840506"/>
            <a:ext cx="5324348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Le salva el día a un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cliente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Reafirma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una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relación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comercial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Saca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lo mejor de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su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equipo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Supera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las expectativas en un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proyecto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Simplifica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un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proceso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Tiene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un pensamiento fuera de lo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convencional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Prioriza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los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objetivos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la </a:t>
            </a:r>
            <a:br>
              <a:rPr lang="en-US" sz="2200" dirty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compañía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03188" y="1858794"/>
            <a:ext cx="6591300" cy="3875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Ejemplifica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el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comportamiento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ético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Aborda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proactivamente un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desafío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Lidera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un gran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esfuerzo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Desarrolla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un producto o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servicio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nuevo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6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Se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anticipa a un problema y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actúa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para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mitigarlo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1800"/>
              </a:lnSpc>
            </a:pP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>
              <a:lnSpc>
                <a:spcPts val="2300"/>
              </a:lnSpc>
            </a:pP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Mejora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la experiencia del cliente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38900" y="6306220"/>
            <a:ext cx="6870700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Gotham" charset="0"/>
                <a:ea typeface="Gotham" charset="0"/>
                <a:cs typeface="Gotham" charset="0"/>
              </a:rPr>
              <a:t>NOMÍMELO PARA UN PREMIO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3128" y="676939"/>
            <a:ext cx="7908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CUANDO ALGUIEN</a:t>
            </a:r>
            <a:r>
              <a:rPr lang="is-IS" sz="40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…</a:t>
            </a:r>
            <a:endParaRPr lang="en-US" sz="4000" b="1" dirty="0" smtClean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1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6100" y="22479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latin typeface="Gotham Medium" charset="0"/>
                <a:ea typeface="Gotham Medium" charset="0"/>
                <a:cs typeface="Gotham Medium" charset="0"/>
              </a:rPr>
              <a:t>GRACIAS POR AYUDARNOS </a:t>
            </a:r>
          </a:p>
          <a:p>
            <a:pPr algn="ctr"/>
            <a:r>
              <a:rPr lang="en-US" sz="3500" dirty="0" smtClean="0">
                <a:latin typeface="Gotham Medium" charset="0"/>
                <a:ea typeface="Gotham Medium" charset="0"/>
                <a:cs typeface="Gotham Medium" charset="0"/>
              </a:rPr>
              <a:t>A LIDERAR </a:t>
            </a:r>
            <a:r>
              <a:rPr lang="en-US" sz="3500" dirty="0" smtClean="0">
                <a:latin typeface="Gotham Medium" charset="0"/>
                <a:ea typeface="Gotham Medium" charset="0"/>
                <a:cs typeface="Gotham Medium" charset="0"/>
              </a:rPr>
              <a:t>ESTA </a:t>
            </a:r>
            <a:r>
              <a:rPr lang="en-US" sz="3500" dirty="0" smtClean="0">
                <a:latin typeface="Gotham Medium" charset="0"/>
                <a:ea typeface="Gotham Medium" charset="0"/>
                <a:cs typeface="Gotham Medium" charset="0"/>
              </a:rPr>
              <a:t>IMPORTANTE INICIATIVA EN {{COMPANY NAME }}!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5700" y="6674803"/>
            <a:ext cx="10706100" cy="432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Agradezca hoy mismo con {{ </a:t>
            </a:r>
            <a:r>
              <a:rPr lang="en-US" sz="1400" dirty="0" err="1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14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}}</a:t>
            </a:r>
          </a:p>
          <a:p>
            <a:pPr algn="ctr"/>
            <a:endParaRPr lang="en-US" sz="1400" dirty="0" smtClean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57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351</Words>
  <Application>Microsoft Macintosh PowerPoint</Application>
  <PresentationFormat>Custom</PresentationFormat>
  <Paragraphs>61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Calibri</vt:lpstr>
      <vt:lpstr>Calibri Light</vt:lpstr>
      <vt:lpstr>Gotham</vt:lpstr>
      <vt:lpstr>Gotham Book</vt:lpstr>
      <vt:lpstr>Gotham Light</vt:lpstr>
      <vt:lpstr>Gotham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</cp:revision>
  <dcterms:created xsi:type="dcterms:W3CDTF">2016-05-12T22:15:02Z</dcterms:created>
  <dcterms:modified xsi:type="dcterms:W3CDTF">2016-07-07T03:10:38Z</dcterms:modified>
</cp:coreProperties>
</file>