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pos="1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74"/>
    <p:restoredTop sz="73743"/>
  </p:normalViewPr>
  <p:slideViewPr>
    <p:cSldViewPr snapToGrid="0" snapToObjects="1">
      <p:cViewPr>
        <p:scale>
          <a:sx n="114" d="100"/>
          <a:sy n="114" d="100"/>
        </p:scale>
        <p:origin x="144" y="144"/>
      </p:cViewPr>
      <p:guideLst>
        <p:guide orient="horz" pos="1440"/>
        <p:guide pos="12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8F4B8-0987-E646-A868-CC8894D1F8B4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81DD7-2ACF-D74C-8561-3B4EA5D93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9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39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suscite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l'intérêt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 	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C'est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 Tout le monde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besoin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savoir que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contribution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professionnelle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valorisée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appréciée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inspire » 		Le fait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remarquer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efforts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employés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prendre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 temps de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apprécier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encourage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donner encore plus.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développe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 	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personnes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développent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talents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qu'on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reconnaît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établit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liens »	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équipes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qui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s'apprécient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partagent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 fort sentiment de camaraderie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performantes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exprime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 		La reconnaissance met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valeur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comportements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nous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valorisons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s'agit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d'une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manière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dire 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C'est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important.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C'est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nous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apprécions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.»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meilleur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nous-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mêmes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	 Fait de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un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endroit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fait bon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travailler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38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 reconnaissance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constitue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pour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}}. Nous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l'avons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rendue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plus simple et plus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amusante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mettant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œuvre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Découvrez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dès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aujourd'hui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Placez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favoris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installez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l'application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mobile sur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téléphone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tablette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l'appréciation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quotidien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Donnez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directives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mieux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encore,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indiquez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comment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repérer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l'emplacement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point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concernant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l'utilité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indiquez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l'emplacement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électroniques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 Mur de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renommée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nomination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récompense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 catalogue/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choix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récompenses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23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Téléchargez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	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L'application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Excellent travail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disponible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gratuitement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l'Apple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 Store et sur Google Play.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Téléchargez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-la sur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appareil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mobile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Jumelez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		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Suivez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procédure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étapes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simples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témoigner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reconnaissance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où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soyez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tout moment.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déplacement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	 Grâce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l'application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pouvez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envoyer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recevoir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électroniques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{{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nommer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employés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pour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récompenses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approuver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nominations et consulter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présentations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qui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attendent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approbation}}.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Habitude »	La reconnaissance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question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d'habitude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: plus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recherchez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appréciez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 excellent travail, plus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observerez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	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Faisons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sorte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la reconnaissance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travail au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quotidien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 Qui »		Tout le monde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peut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envoyer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recevoir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électroniques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pour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l’obtention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récompenses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48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7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3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6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8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9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1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8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6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8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4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5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1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0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" y="0"/>
            <a:ext cx="1221580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1" y="12700"/>
            <a:ext cx="12193190" cy="68452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8200" y="1066800"/>
            <a:ext cx="6883400" cy="1397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dirty="0" err="1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Pourquoi</a:t>
            </a:r>
            <a:r>
              <a:rPr lang="en-US" sz="5000" dirty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5000" dirty="0" err="1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exprimer</a:t>
            </a:r>
            <a:r>
              <a:rPr lang="en-US" sz="5000" dirty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5000" dirty="0" err="1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une</a:t>
            </a:r>
            <a:r>
              <a:rPr lang="en-US" sz="5000" dirty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appréciation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0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endParaRPr lang="en-US" sz="50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35500" y="2984500"/>
            <a:ext cx="72263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4200"/>
              </a:lnSpc>
            </a:pP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1.	</a:t>
            </a:r>
            <a:r>
              <a:rPr lang="en-US" sz="2400" cap="all" dirty="0" err="1" smtClean="0">
                <a:latin typeface="Gotham Medium" charset="0"/>
                <a:ea typeface="Gotham Medium" charset="0"/>
                <a:cs typeface="Gotham Medium" charset="0"/>
              </a:rPr>
              <a:t>Suscite</a:t>
            </a:r>
            <a:r>
              <a:rPr lang="en-US" sz="2400" cap="all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 err="1">
                <a:latin typeface="Gotham Medium" charset="0"/>
                <a:ea typeface="Gotham Medium" charset="0"/>
                <a:cs typeface="Gotham Medium" charset="0"/>
              </a:rPr>
              <a:t>l'intérêt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>
                <a:latin typeface="Gotham Light" charset="0"/>
                <a:ea typeface="Gotham Light" charset="0"/>
                <a:cs typeface="Gotham Light" charset="0"/>
              </a:rPr>
              <a:t>des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employés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</a:p>
          <a:p>
            <a:pPr marL="342900" lvl="0" indent="-342900">
              <a:lnSpc>
                <a:spcPts val="4200"/>
              </a:lnSpc>
            </a:pP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2.	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Incite un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>
                <a:latin typeface="Gotham Light" charset="0"/>
                <a:ea typeface="Gotham Light" charset="0"/>
                <a:cs typeface="Gotham Light" charset="0"/>
              </a:rPr>
              <a:t>excellent travail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endParaRPr lang="en-US" sz="2400" dirty="0" smtClean="0">
              <a:latin typeface="Gotham Light" charset="0"/>
              <a:ea typeface="Gotham Light" charset="0"/>
              <a:cs typeface="Gotham Light" charset="0"/>
            </a:endParaRPr>
          </a:p>
          <a:p>
            <a:pPr marL="342900" lvl="0" indent="-342900">
              <a:lnSpc>
                <a:spcPts val="4200"/>
              </a:lnSpc>
            </a:pP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3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.	</a:t>
            </a:r>
            <a:r>
              <a:rPr lang="en-US" sz="2400" cap="all" dirty="0" err="1">
                <a:latin typeface="Gotham Medium" charset="0"/>
                <a:ea typeface="Gotham Medium" charset="0"/>
                <a:cs typeface="Gotham Medium" charset="0"/>
              </a:rPr>
              <a:t>Développe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 un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potentiel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lang="en-US" sz="240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endParaRPr lang="en-US" sz="2400" dirty="0">
              <a:latin typeface="Gotham Light" charset="0"/>
              <a:ea typeface="Gotham Light" charset="0"/>
              <a:cs typeface="Gotham Light" charset="0"/>
            </a:endParaRPr>
          </a:p>
          <a:p>
            <a:pPr marL="342900" lvl="0" indent="-342900">
              <a:lnSpc>
                <a:spcPts val="4200"/>
              </a:lnSpc>
            </a:pP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4.	</a:t>
            </a:r>
            <a:r>
              <a:rPr lang="fr-FR" sz="2400" cap="all" dirty="0">
                <a:latin typeface="Gotham Medium" charset="0"/>
                <a:ea typeface="Gotham Medium" charset="0"/>
                <a:cs typeface="Gotham Medium" charset="0"/>
              </a:rPr>
              <a:t>Établit des liens entre les </a:t>
            </a:r>
            <a:r>
              <a:rPr lang="en-US" sz="2400" cap="all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fr-FR" sz="2400" cap="all" dirty="0">
                <a:latin typeface="Gotham Light" charset="0"/>
                <a:ea typeface="Gotham Light" charset="0"/>
                <a:cs typeface="Gotham Light" charset="0"/>
              </a:rPr>
              <a:t>équipes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endParaRPr lang="en-US" sz="2400" dirty="0">
              <a:latin typeface="Gotham Light" charset="0"/>
              <a:ea typeface="Gotham Light" charset="0"/>
              <a:cs typeface="Gotham Light" charset="0"/>
            </a:endParaRPr>
          </a:p>
          <a:p>
            <a:pPr lvl="0">
              <a:lnSpc>
                <a:spcPts val="4200"/>
              </a:lnSpc>
            </a:pPr>
            <a:r>
              <a:rPr lang="en-US" sz="2400" cap="all" dirty="0" smtClean="0">
                <a:latin typeface="Gotham Light" charset="0"/>
                <a:ea typeface="Gotham Light" charset="0"/>
                <a:cs typeface="Gotham Light" charset="0"/>
              </a:rPr>
              <a:t>5. </a:t>
            </a:r>
            <a:r>
              <a:rPr lang="en-US" sz="2400" cap="all" dirty="0" err="1">
                <a:latin typeface="Gotham Medium" charset="0"/>
                <a:ea typeface="Gotham Medium" charset="0"/>
                <a:cs typeface="Gotham Medium" charset="0"/>
              </a:rPr>
              <a:t>Incarne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nos</a:t>
            </a:r>
            <a:r>
              <a:rPr lang="en-US" sz="2400" cap="all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valeurs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endParaRPr lang="en-US" sz="2400" dirty="0">
              <a:latin typeface="Gotham Light" charset="0"/>
              <a:ea typeface="Gotham Light" charset="0"/>
              <a:cs typeface="Gotham Light" charset="0"/>
            </a:endParaRPr>
          </a:p>
          <a:p>
            <a:pPr lvl="0">
              <a:spcBef>
                <a:spcPts val="600"/>
              </a:spcBef>
            </a:pPr>
            <a:r>
              <a:rPr lang="es-ES" sz="2400" cap="all" dirty="0" smtClean="0">
                <a:latin typeface="Gotham Light" charset="0"/>
                <a:ea typeface="Gotham Light" charset="0"/>
                <a:cs typeface="Gotham Light" charset="0"/>
              </a:rPr>
              <a:t>6. </a:t>
            </a:r>
            <a:r>
              <a:rPr lang="fr-FR" sz="2400" cap="all" dirty="0">
                <a:latin typeface="Gotham Medium" charset="0"/>
                <a:ea typeface="Gotham Medium" charset="0"/>
                <a:cs typeface="Gotham Medium" charset="0"/>
              </a:rPr>
              <a:t>Nous amène à donner le  meilleur </a:t>
            </a:r>
            <a:r>
              <a:rPr lang="fr-FR" sz="2400" cap="all" dirty="0" smtClean="0">
                <a:latin typeface="Gotham Medium" charset="0"/>
                <a:ea typeface="Gotham Medium" charset="0"/>
                <a:cs typeface="Gotham Medium" charset="0"/>
              </a:rPr>
              <a:t/>
            </a:r>
            <a:br>
              <a:rPr lang="fr-FR" sz="2400" cap="all" dirty="0" smtClean="0">
                <a:latin typeface="Gotham Medium" charset="0"/>
                <a:ea typeface="Gotham Medium" charset="0"/>
                <a:cs typeface="Gotham Medium" charset="0"/>
              </a:rPr>
            </a:br>
            <a:r>
              <a:rPr lang="fr-FR" sz="2400" cap="all" dirty="0" smtClean="0">
                <a:latin typeface="Gotham Medium" charset="0"/>
                <a:ea typeface="Gotham Medium" charset="0"/>
                <a:cs typeface="Gotham Medium" charset="0"/>
              </a:rPr>
              <a:t>    </a:t>
            </a:r>
            <a:r>
              <a:rPr lang="fr-FR" sz="2400" cap="all" dirty="0" smtClean="0">
                <a:latin typeface="Gotham Light" charset="0"/>
                <a:ea typeface="Gotham Light" charset="0"/>
                <a:cs typeface="Gotham Light" charset="0"/>
              </a:rPr>
              <a:t>de </a:t>
            </a:r>
            <a:r>
              <a:rPr lang="fr-FR" sz="2400" cap="all" dirty="0">
                <a:latin typeface="Gotham Light" charset="0"/>
                <a:ea typeface="Gotham Light" charset="0"/>
                <a:cs typeface="Gotham Light" charset="0"/>
              </a:rPr>
              <a:t>NOUS-MÊMES!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endParaRPr lang="en-US" sz="2400" dirty="0">
              <a:latin typeface="Gotham Light" charset="0"/>
              <a:ea typeface="Gotham Light" charset="0"/>
              <a:cs typeface="Gotham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1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4" y="38981"/>
            <a:ext cx="12077421" cy="67803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2953" y="2242884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{{ PROGRAM NAME }}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2952" y="2755036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	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Emplacement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22952" y="3305288"/>
            <a:ext cx="9623114" cy="3098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	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Utilité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 marL="457200" indent="-63500">
              <a:lnSpc>
                <a:spcPts val="2540"/>
              </a:lnSpc>
              <a:spcAft>
                <a:spcPts val="200"/>
              </a:spcAft>
              <a:buFont typeface="Arial" charset="0"/>
              <a:buChar char="•"/>
            </a:pP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Envoyer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une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carte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électronique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pour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récompenser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les efforts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/>
            </a:r>
            <a:b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</a:b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quotidiens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 marL="457200" indent="-63500">
              <a:lnSpc>
                <a:spcPts val="2540"/>
              </a:lnSpc>
              <a:spcAft>
                <a:spcPts val="200"/>
              </a:spcAft>
              <a:buFont typeface="Arial" charset="0"/>
              <a:buChar char="•"/>
            </a:pP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	{{ « Aimer » la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réalisation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d'un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collègue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sur le Mur de la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/>
            </a:r>
            <a:b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</a:b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renommée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}} </a:t>
            </a:r>
          </a:p>
          <a:p>
            <a:pPr marL="457200" indent="-63500">
              <a:lnSpc>
                <a:spcPts val="2540"/>
              </a:lnSpc>
              <a:spcAft>
                <a:spcPts val="200"/>
              </a:spcAft>
              <a:buFont typeface="Arial" charset="0"/>
              <a:buChar char="•"/>
            </a:pP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	{{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Mettre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une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personne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en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nomination pour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une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récompense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b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</a:b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pour 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un travail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exceptionnel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}}</a:t>
            </a:r>
          </a:p>
          <a:p>
            <a:pPr marL="457200" indent="-63500">
              <a:lnSpc>
                <a:spcPts val="2540"/>
              </a:lnSpc>
              <a:spcAft>
                <a:spcPts val="200"/>
              </a:spcAft>
              <a:buFont typeface="Arial" charset="0"/>
              <a:buChar char="•"/>
            </a:pP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Échanger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vos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{{ points 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récompense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}}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contre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une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superbe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/>
            </a:r>
            <a:b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</a:b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récompense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1900" y="577668"/>
            <a:ext cx="889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all" dirty="0" err="1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Alors</a:t>
            </a:r>
            <a:r>
              <a:rPr lang="en-US" sz="4000" b="1" cap="all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…comment </a:t>
            </a:r>
            <a:r>
              <a:rPr lang="en-US" sz="4000" b="1" cap="all" dirty="0" err="1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procéder</a:t>
            </a:r>
            <a:r>
              <a:rPr lang="en-US" sz="4000" b="1" cap="all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?</a:t>
            </a:r>
            <a:r>
              <a:rPr lang="en-US" sz="4000" b="1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 </a:t>
            </a:r>
            <a:endParaRPr lang="en-US" sz="4000" b="1" dirty="0">
              <a:solidFill>
                <a:schemeClr val="bg1"/>
              </a:solidFill>
              <a:latin typeface="Gotham" charset="0"/>
              <a:ea typeface="Gotham" charset="0"/>
              <a:cs typeface="Gotha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06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792"/>
            <a:ext cx="12191998" cy="6844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43315" y="209829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TÉLÉCHARGER L'APPLICATION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GRATUITE 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/>
            </a:r>
            <a:b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</a:b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EXCELLENT TRAVAIL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5215" y="2814987"/>
            <a:ext cx="9969500" cy="4265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40"/>
              </a:lnSpc>
              <a:spcAft>
                <a:spcPts val="1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Comment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associer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votre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téléphone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ou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votre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tablette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: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 marL="685800" indent="-342900">
              <a:lnSpc>
                <a:spcPts val="2540"/>
              </a:lnSpc>
              <a:buFont typeface="Arial" charset="0"/>
              <a:buChar char="•"/>
            </a:pPr>
            <a:r>
              <a:rPr lang="en-US" sz="2200" dirty="0" err="1" smtClean="0">
                <a:latin typeface="Gotham Medium" charset="0"/>
                <a:ea typeface="Gotham Medium" charset="0"/>
                <a:cs typeface="Gotham Medium" charset="0"/>
              </a:rPr>
              <a:t>Accédez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 au site Web 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{{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ProgramName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}}:</a:t>
            </a:r>
          </a:p>
          <a:p>
            <a:pPr marL="1143000" lvl="1" indent="-342900">
              <a:lnSpc>
                <a:spcPts val="2340"/>
              </a:lnSpc>
              <a:buFont typeface="Arial" charset="0"/>
              <a:buChar char="•"/>
            </a:pP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Allez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à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Mon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compte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 &gt; 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Appareils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mobiles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dans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la barre de navigation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supérieure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.</a:t>
            </a:r>
          </a:p>
          <a:p>
            <a:pPr marL="1143000" lvl="1" indent="-342900">
              <a:lnSpc>
                <a:spcPts val="2340"/>
              </a:lnSpc>
              <a:buFont typeface="Arial" charset="0"/>
              <a:buChar char="•"/>
            </a:pP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Cliquez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sur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Générer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un code 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jumelage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pour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recevoir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un code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à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6 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chiffres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.</a:t>
            </a:r>
          </a:p>
          <a:p>
            <a:pPr marL="685800" indent="-342900">
              <a:lnSpc>
                <a:spcPts val="2540"/>
              </a:lnSpc>
              <a:buFont typeface="Arial" charset="0"/>
              <a:buChar char="•"/>
            </a:pPr>
            <a:r>
              <a:rPr lang="en-US" sz="2200" b="1" dirty="0">
                <a:latin typeface="Gotham" charset="0"/>
                <a:ea typeface="Gotham" charset="0"/>
                <a:cs typeface="Gotham" charset="0"/>
              </a:rPr>
              <a:t>Sur </a:t>
            </a:r>
            <a:r>
              <a:rPr lang="en-US" sz="2200" b="1" dirty="0" err="1">
                <a:latin typeface="Gotham" charset="0"/>
                <a:ea typeface="Gotham" charset="0"/>
                <a:cs typeface="Gotham" charset="0"/>
              </a:rPr>
              <a:t>votre</a:t>
            </a:r>
            <a:r>
              <a:rPr lang="en-US" sz="2200" b="1" dirty="0">
                <a:latin typeface="Gotham" charset="0"/>
                <a:ea typeface="Gotham" charset="0"/>
                <a:cs typeface="Gotham" charset="0"/>
              </a:rPr>
              <a:t> </a:t>
            </a:r>
            <a:r>
              <a:rPr lang="en-US" sz="2200" b="1" dirty="0" err="1">
                <a:latin typeface="Gotham" charset="0"/>
                <a:ea typeface="Gotham" charset="0"/>
                <a:cs typeface="Gotham" charset="0"/>
              </a:rPr>
              <a:t>téléphone</a:t>
            </a:r>
            <a:r>
              <a:rPr lang="en-US" sz="2200" b="1" dirty="0">
                <a:latin typeface="Gotham" charset="0"/>
                <a:ea typeface="Gotham" charset="0"/>
                <a:cs typeface="Gotham" charset="0"/>
              </a:rPr>
              <a:t> </a:t>
            </a:r>
            <a:r>
              <a:rPr lang="en-US" sz="2200" b="1" dirty="0" err="1">
                <a:latin typeface="Gotham" charset="0"/>
                <a:ea typeface="Gotham" charset="0"/>
                <a:cs typeface="Gotham" charset="0"/>
              </a:rPr>
              <a:t>ou</a:t>
            </a:r>
            <a:r>
              <a:rPr lang="en-US" sz="2200" b="1" dirty="0">
                <a:latin typeface="Gotham" charset="0"/>
                <a:ea typeface="Gotham" charset="0"/>
                <a:cs typeface="Gotham" charset="0"/>
              </a:rPr>
              <a:t> </a:t>
            </a:r>
            <a:r>
              <a:rPr lang="en-US" sz="2200" b="1" dirty="0" err="1">
                <a:latin typeface="Gotham" charset="0"/>
                <a:ea typeface="Gotham" charset="0"/>
                <a:cs typeface="Gotham" charset="0"/>
              </a:rPr>
              <a:t>votre</a:t>
            </a:r>
            <a:r>
              <a:rPr lang="en-US" sz="2200" b="1" dirty="0">
                <a:latin typeface="Gotham" charset="0"/>
                <a:ea typeface="Gotham" charset="0"/>
                <a:cs typeface="Gotham" charset="0"/>
              </a:rPr>
              <a:t> </a:t>
            </a:r>
            <a:r>
              <a:rPr lang="en-US" sz="2200" b="1" dirty="0" err="1">
                <a:latin typeface="Gotham" charset="0"/>
                <a:ea typeface="Gotham" charset="0"/>
                <a:cs typeface="Gotham" charset="0"/>
              </a:rPr>
              <a:t>tablette</a:t>
            </a:r>
            <a:r>
              <a:rPr lang="en-US" sz="2200" b="1" dirty="0">
                <a:latin typeface="Gotham" charset="0"/>
                <a:ea typeface="Gotham" charset="0"/>
                <a:cs typeface="Gotham" charset="0"/>
              </a:rPr>
              <a:t> :</a:t>
            </a:r>
          </a:p>
          <a:p>
            <a:pPr marL="1143000" lvl="1" indent="-342900">
              <a:lnSpc>
                <a:spcPts val="2340"/>
              </a:lnSpc>
              <a:buFont typeface="Arial" charset="0"/>
              <a:buChar char="•"/>
            </a:pP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Ouvrez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l'application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Excellent travail.</a:t>
            </a:r>
          </a:p>
          <a:p>
            <a:pPr marL="1143000" lvl="1" indent="-342900">
              <a:lnSpc>
                <a:spcPts val="2340"/>
              </a:lnSpc>
              <a:buFont typeface="Arial" charset="0"/>
              <a:buChar char="•"/>
            </a:pP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Cliquez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sur « Je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possède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un code 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jumelage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 » et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entrez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votre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code. 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 marL="11113" lvl="1">
              <a:lnSpc>
                <a:spcPts val="2540"/>
              </a:lnSpc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.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Témoigner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votre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reconnaissance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lorsque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vous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êtes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en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déplacement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 marL="50800" lvl="2" indent="-50800">
              <a:lnSpc>
                <a:spcPts val="2640"/>
              </a:lnSpc>
            </a:pP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  <a:p>
            <a:pPr marL="685800" indent="-342900">
              <a:buFont typeface="Arial" charset="0"/>
              <a:buChar char="•"/>
            </a:pPr>
            <a:endParaRPr lang="en-US" sz="2200" b="1" dirty="0">
              <a:latin typeface="Gotham" charset="0"/>
              <a:ea typeface="Gotham" charset="0"/>
              <a:cs typeface="Gotham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9071" y="450668"/>
            <a:ext cx="8890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70"/>
              </a:lnSpc>
            </a:pPr>
            <a:r>
              <a:rPr lang="fr-FR" sz="4000" cap="all" dirty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Reconnaissance à partir de votre </a:t>
            </a:r>
            <a:r>
              <a:rPr lang="fr-FR" sz="4000" b="1" cap="all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appareil </a:t>
            </a:r>
            <a:r>
              <a:rPr lang="fr-FR" sz="4000" b="1" cap="all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mobile</a:t>
            </a:r>
            <a:r>
              <a:rPr lang="en-US" sz="4000" b="1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 </a:t>
            </a:r>
            <a:endParaRPr lang="en-US" sz="4000" b="1" dirty="0">
              <a:solidFill>
                <a:schemeClr val="bg1"/>
              </a:solidFill>
              <a:latin typeface="Gotham" charset="0"/>
              <a:ea typeface="Gotham" charset="0"/>
              <a:cs typeface="Gotha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44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99" y="1993900"/>
            <a:ext cx="85613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>
                <a:latin typeface="Gotham Medium" charset="0"/>
                <a:ea typeface="Gotham Medium" charset="0"/>
                <a:cs typeface="Gotham Medium" charset="0"/>
              </a:rPr>
              <a:t>1.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dirty="0" err="1" smtClean="0">
                <a:latin typeface="Gotham Medium" charset="0"/>
                <a:ea typeface="Gotham Medium" charset="0"/>
                <a:cs typeface="Gotham Medium" charset="0"/>
              </a:rPr>
              <a:t>Prenez</a:t>
            </a:r>
            <a:r>
              <a:rPr lang="en-US" sz="2400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dirty="0" err="1">
                <a:latin typeface="Gotham Medium" charset="0"/>
                <a:ea typeface="Gotham Medium" charset="0"/>
                <a:cs typeface="Gotham Medium" charset="0"/>
              </a:rPr>
              <a:t>l'habitude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de faire </a:t>
            </a:r>
            <a:r>
              <a:rPr lang="en-US" sz="2400" dirty="0" err="1">
                <a:latin typeface="Gotham Medium" charset="0"/>
                <a:ea typeface="Gotham Medium" charset="0"/>
                <a:cs typeface="Gotham Medium" charset="0"/>
              </a:rPr>
              <a:t>preuve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de reconnaissance</a:t>
            </a:r>
          </a:p>
          <a:p>
            <a:pPr marL="342900" indent="-342900"/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500" y="2600386"/>
            <a:ext cx="598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dirty="0" smtClean="0">
                <a:latin typeface="Gotham Medium" charset="0"/>
                <a:ea typeface="Gotham Medium" charset="0"/>
                <a:cs typeface="Gotham Medium" charset="0"/>
              </a:rPr>
              <a:t>QUAND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? </a:t>
            </a:r>
            <a:r>
              <a:rPr lang="en-US" sz="2400" dirty="0" err="1">
                <a:latin typeface="Gotham Medium" charset="0"/>
                <a:ea typeface="Gotham Medium" charset="0"/>
                <a:cs typeface="Gotham Medium" charset="0"/>
              </a:rPr>
              <a:t>Tous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les </a:t>
            </a:r>
            <a:r>
              <a:rPr lang="en-US" sz="2400" dirty="0" err="1">
                <a:latin typeface="Gotham Medium" charset="0"/>
                <a:ea typeface="Gotham Medium" charset="0"/>
                <a:cs typeface="Gotham Medium" charset="0"/>
              </a:rPr>
              <a:t>jours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499" y="3206872"/>
            <a:ext cx="7189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dirty="0" smtClean="0">
                <a:latin typeface="Gotham Medium" charset="0"/>
                <a:ea typeface="Gotham Medium" charset="0"/>
                <a:cs typeface="Gotham Medium" charset="0"/>
              </a:rPr>
              <a:t>3.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dirty="0" smtClean="0">
                <a:latin typeface="Gotham Medium" charset="0"/>
                <a:ea typeface="Gotham Medium" charset="0"/>
                <a:cs typeface="Gotham Medium" charset="0"/>
              </a:rPr>
              <a:t>QUI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? {{Tout le monde </a:t>
            </a:r>
            <a:r>
              <a:rPr lang="en-US" sz="2400" dirty="0" err="1">
                <a:latin typeface="Gotham Medium" charset="0"/>
                <a:ea typeface="Gotham Medium" charset="0"/>
                <a:cs typeface="Gotham Medium" charset="0"/>
              </a:rPr>
              <a:t>peut</a:t>
            </a:r>
            <a:r>
              <a:rPr lang="en-US" sz="2400" dirty="0">
                <a:latin typeface="Gotham Medium" charset="0"/>
                <a:ea typeface="Gotham Medium" charset="0"/>
                <a:cs typeface="Gotham Medium" charset="0"/>
              </a:rPr>
              <a:t> le faire}}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4800" y="588040"/>
            <a:ext cx="656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Pensez</a:t>
            </a:r>
            <a:r>
              <a:rPr lang="en-US" sz="40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à</a:t>
            </a:r>
            <a:r>
              <a:rPr lang="en-US" sz="40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remercier</a:t>
            </a:r>
            <a:r>
              <a:rPr lang="en-US" sz="40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 </a:t>
            </a:r>
            <a:endParaRPr lang="en-US" sz="40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04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48859" y="2045595"/>
            <a:ext cx="6676403" cy="25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ts val="3800"/>
              </a:lnSpc>
            </a:pPr>
            <a:r>
              <a:rPr lang="fr-FR" sz="3300" dirty="0">
                <a:latin typeface="Gotham Medium" charset="0"/>
                <a:ea typeface="Gotham Medium" charset="0"/>
                <a:cs typeface="Gotham Medium" charset="0"/>
              </a:rPr>
              <a:t>MERCI POUR TON AIDE</a:t>
            </a:r>
            <a:r>
              <a:rPr lang="en-US" sz="3300" dirty="0">
                <a:latin typeface="Gotham Medium" charset="0"/>
                <a:ea typeface="Gotham Medium" charset="0"/>
                <a:cs typeface="Gotham Medium" charset="0"/>
              </a:rPr>
              <a:t/>
            </a:r>
            <a:br>
              <a:rPr lang="en-US" sz="3300" dirty="0">
                <a:latin typeface="Gotham Medium" charset="0"/>
                <a:ea typeface="Gotham Medium" charset="0"/>
                <a:cs typeface="Gotham Medium" charset="0"/>
              </a:rPr>
            </a:br>
            <a:r>
              <a:rPr lang="en-US" sz="3300" dirty="0">
                <a:latin typeface="Gotham Medium" charset="0"/>
                <a:ea typeface="Gotham Medium" charset="0"/>
                <a:cs typeface="Gotham Medium" charset="0"/>
              </a:rPr>
              <a:t>CRÉER UNE GRANDE CULTURE DE RECONNAISSANCE </a:t>
            </a:r>
            <a:r>
              <a:rPr lang="en-US" sz="3300" dirty="0" err="1">
                <a:latin typeface="Gotham Medium" charset="0"/>
                <a:ea typeface="Gotham Medium" charset="0"/>
                <a:cs typeface="Gotham Medium" charset="0"/>
              </a:rPr>
              <a:t>Á</a:t>
            </a:r>
            <a:r>
              <a:rPr lang="en-US" sz="33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</a:p>
          <a:p>
            <a:pPr marL="342900" indent="-342900" algn="ctr">
              <a:lnSpc>
                <a:spcPts val="3800"/>
              </a:lnSpc>
            </a:pPr>
            <a:r>
              <a:rPr lang="en-US" sz="3300" dirty="0">
                <a:latin typeface="Gotham Medium" charset="0"/>
                <a:ea typeface="Gotham Medium" charset="0"/>
                <a:cs typeface="Gotham Medium" charset="0"/>
              </a:rPr>
              <a:t>{{ COMPANY NAME }}!</a:t>
            </a:r>
            <a:endParaRPr lang="en-US" sz="33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312" y="6267973"/>
            <a:ext cx="11759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Reconnaissez</a:t>
            </a:r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le travail </a:t>
            </a:r>
            <a:r>
              <a:rPr lang="en-US" sz="14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d'une</a:t>
            </a:r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personne</a:t>
            </a:r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aujourd'hui</a:t>
            </a:r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873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1345</TotalTime>
  <Words>132</Words>
  <Application>Microsoft Macintosh PowerPoint</Application>
  <PresentationFormat>Widescreen</PresentationFormat>
  <Paragraphs>68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Calibri</vt:lpstr>
      <vt:lpstr>Calibri Light</vt:lpstr>
      <vt:lpstr>Gotham</vt:lpstr>
      <vt:lpstr>Gotham Book</vt:lpstr>
      <vt:lpstr>Gotham Light</vt:lpstr>
      <vt:lpstr>Gotham Medium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McDaniel</dc:creator>
  <cp:lastModifiedBy>Microsoft Office User</cp:lastModifiedBy>
  <cp:revision>39</cp:revision>
  <dcterms:created xsi:type="dcterms:W3CDTF">2016-05-11T21:29:04Z</dcterms:created>
  <dcterms:modified xsi:type="dcterms:W3CDTF">2016-07-06T23:04:15Z</dcterms:modified>
</cp:coreProperties>
</file>