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07"/>
    <p:restoredTop sz="73758"/>
  </p:normalViewPr>
  <p:slideViewPr>
    <p:cSldViewPr snapToGrid="0" snapToObjects="1">
      <p:cViewPr>
        <p:scale>
          <a:sx n="100" d="100"/>
          <a:sy n="100" d="100"/>
        </p:scale>
        <p:origin x="1720" y="472"/>
      </p:cViewPr>
      <p:guideLst>
        <p:guide orient="horz" pos="144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8F4B8-0987-E646-A868-CC8894D1F8B4}" type="datetimeFigureOut">
              <a:rPr lang="en-US" smtClean="0"/>
              <a:t>7/6/16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81DD7-2ACF-D74C-8561-3B4EA5D933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390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39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involucra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	¡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humano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 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todos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gusta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reconocidos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contribuciones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trabajo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inspira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	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Cuando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observamos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esfuerzos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las personas 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tomamos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tiempo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agradecerles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alentamos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más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desarrolla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	Las personas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desarrollan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talentos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que se las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reconoce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conecta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	Los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equipos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que se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agradecen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entre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sí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tienen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fuerte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sentido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la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camaradería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demuestran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desempeño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más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elevado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muestra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	El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reconocimiento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resalta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comportamientos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valoramos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manera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pública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decir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importante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lo que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valoramos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"lo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mejor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nosotros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	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Hace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que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CompanyName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 sea un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excelente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lugar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trabajar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638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reconocimiennto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prioridad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para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CompanyName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 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motivo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hemos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hecho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fácil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divertido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implementando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Conózcalo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mismo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hecho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márquelo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agregue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aplicación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móvil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teléfono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tableta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para que el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reconocimiento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pueda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parte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rutina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diaria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Dé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instrucciones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mejor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aún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demuetsre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cómo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llegar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cada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"¿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Qué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puede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hacer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allí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?"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señale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dónde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encontrar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Tarjetas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electrónicas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Muro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la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Fama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Nominaciones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premios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Selección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catálogo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premios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223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descargar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	  La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aplicación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Great Work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trabajo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excelente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está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disponible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tiendas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aplicaciones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Apple o Google Play 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gratuita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Descárguela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dispositivo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móvil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Emparejar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	 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simple de 4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estará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listo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reoncoer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cualquier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momento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cualquier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lugar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cuando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sale”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Puede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enviar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recibir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tarjetas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electrónicas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{{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nominar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personas para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premios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aprobar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nominaciones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entregas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pendientes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tiene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8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hábito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		El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reconocimiento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hábito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mientras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más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busque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agradezca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trabajo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excelente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más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trabajo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excelente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verá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todos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días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	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Hagamos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reconocimiento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parte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nuestro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trabajo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quién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		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Todos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reúnen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requisitos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recibirtarjetas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electrónicas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{{ o para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nominar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premios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}}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48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7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236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363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81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690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314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480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68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83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544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58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19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7C7C5-7332-CD41-8137-E13F995C12D9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30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0" y="36187"/>
            <a:ext cx="12154143" cy="6807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32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1" y="12700"/>
            <a:ext cx="12193190" cy="6845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26000" y="1562100"/>
            <a:ext cx="65659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err="1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Por</a:t>
            </a:r>
            <a:r>
              <a:rPr lang="en-US" sz="5000" dirty="0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5000" dirty="0" err="1" smtClean="0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qué</a:t>
            </a:r>
            <a:r>
              <a:rPr lang="en-US" sz="5000" dirty="0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5000" b="1" dirty="0" err="1" smtClean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Agradecer</a:t>
            </a:r>
            <a:r>
              <a:rPr lang="en-US" sz="5000" dirty="0" smtClean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 </a:t>
            </a:r>
            <a:endParaRPr lang="en-US" sz="5000" dirty="0">
              <a:solidFill>
                <a:schemeClr val="bg1"/>
              </a:solidFill>
              <a:latin typeface="Gotham Medium" charset="0"/>
              <a:ea typeface="Gotham Medium" charset="0"/>
              <a:cs typeface="Gotham Medium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76800" y="3060700"/>
            <a:ext cx="6019800" cy="3263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ts val="4200"/>
              </a:lnSpc>
            </a:pP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1.	</a:t>
            </a:r>
            <a:r>
              <a:rPr lang="en-US" sz="2400" cap="all" dirty="0" err="1">
                <a:latin typeface="Gotham Medium" charset="0"/>
                <a:ea typeface="Gotham Medium" charset="0"/>
                <a:cs typeface="Gotham Medium" charset="0"/>
              </a:rPr>
              <a:t>Involucra</a:t>
            </a:r>
            <a:r>
              <a:rPr lang="en-US" sz="2400" cap="all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400" cap="all" dirty="0">
                <a:latin typeface="Gotham Light" charset="0"/>
                <a:ea typeface="Gotham Light" charset="0"/>
                <a:cs typeface="Gotham Light" charset="0"/>
              </a:rPr>
              <a:t>a las personas</a:t>
            </a: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 </a:t>
            </a:r>
          </a:p>
          <a:p>
            <a:pPr marL="342900" lvl="0" indent="-342900">
              <a:lnSpc>
                <a:spcPts val="4200"/>
              </a:lnSpc>
            </a:pP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2.	</a:t>
            </a:r>
            <a:r>
              <a:rPr lang="en-US" sz="2400" cap="all" dirty="0" err="1">
                <a:latin typeface="Gotham Medium" charset="0"/>
                <a:ea typeface="Gotham Medium" charset="0"/>
                <a:cs typeface="Gotham Medium" charset="0"/>
              </a:rPr>
              <a:t>Inspira</a:t>
            </a:r>
            <a:r>
              <a:rPr lang="en-US" sz="2400" cap="all" dirty="0">
                <a:latin typeface="Gotham Medium" charset="0"/>
                <a:ea typeface="Gotham Medium" charset="0"/>
                <a:cs typeface="Gotham Medium" charset="0"/>
              </a:rPr>
              <a:t> el </a:t>
            </a:r>
            <a:r>
              <a:rPr lang="en-US" sz="2400" cap="all" dirty="0" err="1">
                <a:latin typeface="Gotham Light" charset="0"/>
                <a:ea typeface="Gotham Light" charset="0"/>
                <a:cs typeface="Gotham Light" charset="0"/>
              </a:rPr>
              <a:t>trabajo</a:t>
            </a:r>
            <a:r>
              <a:rPr lang="en-US" sz="2400" cap="all" dirty="0"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lang="en-US" sz="2400" cap="all" dirty="0" err="1">
                <a:latin typeface="Gotham Light" charset="0"/>
                <a:ea typeface="Gotham Light" charset="0"/>
                <a:cs typeface="Gotham Light" charset="0"/>
              </a:rPr>
              <a:t>excelente</a:t>
            </a: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 </a:t>
            </a:r>
          </a:p>
          <a:p>
            <a:pPr marL="342900" lvl="0" indent="-342900">
              <a:lnSpc>
                <a:spcPts val="4200"/>
              </a:lnSpc>
            </a:pP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3.	</a:t>
            </a:r>
            <a:r>
              <a:rPr lang="en-US" sz="2400" cap="all" dirty="0" err="1">
                <a:latin typeface="Gotham Medium" charset="0"/>
                <a:ea typeface="Gotham Medium" charset="0"/>
                <a:cs typeface="Gotham Medium" charset="0"/>
              </a:rPr>
              <a:t>Desarrolla</a:t>
            </a:r>
            <a:r>
              <a:rPr lang="en-US" sz="2400" cap="all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400" cap="all" dirty="0">
                <a:latin typeface="Gotham Light" charset="0"/>
                <a:ea typeface="Gotham Light" charset="0"/>
                <a:cs typeface="Gotham Light" charset="0"/>
              </a:rPr>
              <a:t>el</a:t>
            </a:r>
            <a:r>
              <a:rPr lang="en-US" sz="2400" cap="all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400" cap="all" dirty="0" err="1">
                <a:latin typeface="Gotham Light" charset="0"/>
                <a:ea typeface="Gotham Light" charset="0"/>
                <a:cs typeface="Gotham Light" charset="0"/>
              </a:rPr>
              <a:t>potencial</a:t>
            </a: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 </a:t>
            </a:r>
          </a:p>
          <a:p>
            <a:pPr marL="342900" lvl="0" indent="-342900">
              <a:lnSpc>
                <a:spcPts val="4200"/>
              </a:lnSpc>
            </a:pP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4.	</a:t>
            </a:r>
            <a:r>
              <a:rPr lang="en-US" sz="2400" cap="all" dirty="0" err="1">
                <a:latin typeface="Gotham Medium" charset="0"/>
                <a:ea typeface="Gotham Medium" charset="0"/>
                <a:cs typeface="Gotham Medium" charset="0"/>
              </a:rPr>
              <a:t>Conecta</a:t>
            </a:r>
            <a:r>
              <a:rPr lang="en-US" sz="2400" cap="all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400" cap="all" dirty="0" err="1">
                <a:latin typeface="Gotham Light" charset="0"/>
                <a:ea typeface="Gotham Light" charset="0"/>
                <a:cs typeface="Gotham Light" charset="0"/>
              </a:rPr>
              <a:t>los</a:t>
            </a:r>
            <a:r>
              <a:rPr lang="en-US" sz="2400" cap="all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400" cap="all" dirty="0" err="1">
                <a:latin typeface="Gotham Light" charset="0"/>
                <a:ea typeface="Gotham Light" charset="0"/>
                <a:cs typeface="Gotham Light" charset="0"/>
              </a:rPr>
              <a:t>equipos</a:t>
            </a: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 </a:t>
            </a:r>
          </a:p>
          <a:p>
            <a:pPr lvl="0">
              <a:lnSpc>
                <a:spcPts val="4200"/>
              </a:lnSpc>
            </a:pPr>
            <a:r>
              <a:rPr lang="en-US" sz="2400" cap="all" dirty="0" smtClean="0">
                <a:latin typeface="Gotham Light" charset="0"/>
                <a:ea typeface="Gotham Light" charset="0"/>
                <a:cs typeface="Gotham Light" charset="0"/>
              </a:rPr>
              <a:t>5.  </a:t>
            </a:r>
            <a:r>
              <a:rPr lang="en-US" sz="2400" cap="all" dirty="0" err="1" smtClean="0">
                <a:latin typeface="Gotham Medium" charset="0"/>
                <a:ea typeface="Gotham Medium" charset="0"/>
                <a:cs typeface="Gotham Medium" charset="0"/>
              </a:rPr>
              <a:t>Muestra</a:t>
            </a:r>
            <a:r>
              <a:rPr lang="en-US" sz="2400" cap="all" dirty="0" smtClean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400" cap="all" dirty="0">
                <a:latin typeface="Gotham Medium" charset="0"/>
                <a:ea typeface="Gotham Medium" charset="0"/>
                <a:cs typeface="Gotham Medium" charset="0"/>
              </a:rPr>
              <a:t>lo </a:t>
            </a:r>
            <a:r>
              <a:rPr lang="en-US" sz="2400" cap="all" dirty="0">
                <a:latin typeface="Gotham Light" charset="0"/>
                <a:ea typeface="Gotham Light" charset="0"/>
                <a:cs typeface="Gotham Light" charset="0"/>
              </a:rPr>
              <a:t>que </a:t>
            </a:r>
            <a:r>
              <a:rPr lang="en-US" sz="2400" cap="all" dirty="0" err="1">
                <a:latin typeface="Gotham Light" charset="0"/>
                <a:ea typeface="Gotham Light" charset="0"/>
                <a:cs typeface="Gotham Light" charset="0"/>
              </a:rPr>
              <a:t>valoramos</a:t>
            </a: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 </a:t>
            </a:r>
          </a:p>
          <a:p>
            <a:pPr lvl="0">
              <a:lnSpc>
                <a:spcPts val="4200"/>
              </a:lnSpc>
            </a:pPr>
            <a:r>
              <a:rPr lang="es-ES" sz="2400" cap="all" dirty="0" smtClean="0">
                <a:latin typeface="Gotham Light" charset="0"/>
                <a:ea typeface="Gotham Light" charset="0"/>
                <a:cs typeface="Gotham Light" charset="0"/>
              </a:rPr>
              <a:t>6.  </a:t>
            </a:r>
            <a:r>
              <a:rPr lang="es-ES" sz="2400" cap="all" dirty="0" smtClean="0">
                <a:latin typeface="Gotham Medium" charset="0"/>
                <a:ea typeface="Gotham Medium" charset="0"/>
                <a:cs typeface="Gotham Medium" charset="0"/>
              </a:rPr>
              <a:t>Saca </a:t>
            </a:r>
            <a:r>
              <a:rPr lang="es-ES" sz="2400" cap="all" dirty="0">
                <a:latin typeface="Gotham Medium" charset="0"/>
                <a:ea typeface="Gotham Medium" charset="0"/>
                <a:cs typeface="Gotham Medium" charset="0"/>
              </a:rPr>
              <a:t>lo </a:t>
            </a:r>
            <a:r>
              <a:rPr lang="es-ES" sz="2400" cap="all" dirty="0">
                <a:latin typeface="Gotham Light" charset="0"/>
                <a:ea typeface="Gotham Light" charset="0"/>
                <a:cs typeface="Gotham Light" charset="0"/>
              </a:rPr>
              <a:t>mejor de NOSOTROS</a:t>
            </a:r>
            <a:r>
              <a:rPr lang="en-US" sz="2400" dirty="0">
                <a:latin typeface="Gotham Light" charset="0"/>
                <a:ea typeface="Gotham Light" charset="0"/>
                <a:cs typeface="Gotham Light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814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3" y="38981"/>
            <a:ext cx="12077423" cy="67803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2953" y="2242884"/>
            <a:ext cx="49797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1.	{{ PROGRAM NAME }}</a:t>
            </a:r>
            <a:endParaRPr lang="en-US" sz="2200" dirty="0">
              <a:latin typeface="Gotham Medium" charset="0"/>
              <a:ea typeface="Gotham Medium" charset="0"/>
              <a:cs typeface="Gotham Medium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2952" y="2856636"/>
            <a:ext cx="49797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2.	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¿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Dónde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se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encuentra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ubicado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?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2952" y="3470388"/>
            <a:ext cx="9623114" cy="2564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200"/>
              </a:spcAft>
            </a:pP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3.	</a:t>
            </a:r>
            <a:r>
              <a:rPr lang="en-US" sz="2200" dirty="0" smtClean="0">
                <a:latin typeface="Gotham Light" charset="0"/>
                <a:ea typeface="Gotham Light" charset="0"/>
                <a:cs typeface="Gotham Light" charset="0"/>
              </a:rPr>
              <a:t>¿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Qué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se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puede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hacer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ahi?</a:t>
            </a:r>
            <a:endParaRPr lang="en-US" sz="2200" dirty="0" smtClean="0">
              <a:latin typeface="Gotham Book" charset="0"/>
              <a:ea typeface="Gotham Book" charset="0"/>
              <a:cs typeface="Gotham Book" charset="0"/>
            </a:endParaRPr>
          </a:p>
          <a:p>
            <a:pPr marL="457200" indent="-63500">
              <a:spcAft>
                <a:spcPts val="200"/>
              </a:spcAft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Enviar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una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tarjeta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electrónica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por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el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esfuerzo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cotidiano</a:t>
            </a:r>
            <a:endParaRPr lang="en-US" sz="2200" dirty="0" smtClean="0">
              <a:latin typeface="Gotham Book" charset="0"/>
              <a:ea typeface="Gotham Book" charset="0"/>
              <a:cs typeface="Gotham Book" charset="0"/>
            </a:endParaRPr>
          </a:p>
          <a:p>
            <a:pPr marL="457200" indent="-63500">
              <a:spcAft>
                <a:spcPts val="200"/>
              </a:spcAft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{{Dar un "me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gusta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" al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logro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de un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compañero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de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equipo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en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/>
            </a:r>
            <a:b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</a:b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el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Muro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de la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Fama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}}  </a:t>
            </a:r>
          </a:p>
          <a:p>
            <a:pPr marL="457200" indent="-63500">
              <a:spcAft>
                <a:spcPts val="200"/>
              </a:spcAft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{{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Nominar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un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trabajo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extraordinario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para un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premio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}}</a:t>
            </a:r>
          </a:p>
          <a:p>
            <a:pPr marL="457200" indent="-63500">
              <a:spcAft>
                <a:spcPts val="200"/>
              </a:spcAft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{{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Canjear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sus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{{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puntos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de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premio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}}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por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mercadería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/>
            </a:r>
            <a:b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</a:b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excelente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}}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1900" y="577668"/>
            <a:ext cx="889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cap="all" dirty="0" err="1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Entonces</a:t>
            </a:r>
            <a:r>
              <a:rPr lang="en-US" sz="4000" cap="all" dirty="0">
                <a:solidFill>
                  <a:schemeClr val="bg1"/>
                </a:solidFill>
                <a:latin typeface="Gotham Book" charset="0"/>
                <a:ea typeface="Gotham Book" charset="0"/>
                <a:cs typeface="Gotham Book" charset="0"/>
              </a:rPr>
              <a:t>…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b="1" cap="all" dirty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¿</a:t>
            </a:r>
            <a:r>
              <a:rPr lang="en-US" sz="4000" b="1" cap="all" dirty="0" err="1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Cómo</a:t>
            </a:r>
            <a:r>
              <a:rPr lang="en-US" sz="4000" b="1" cap="all" dirty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 </a:t>
            </a:r>
            <a:r>
              <a:rPr lang="en-US" sz="4000" b="1" cap="all" dirty="0" err="1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hacerlo</a:t>
            </a:r>
            <a:r>
              <a:rPr lang="en-US" sz="4000" b="1" cap="all" dirty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?</a:t>
            </a:r>
            <a:r>
              <a:rPr lang="en-US" sz="4000" b="1" dirty="0" smtClean="0">
                <a:solidFill>
                  <a:schemeClr val="bg1"/>
                </a:solidFill>
                <a:latin typeface="Gotham" charset="0"/>
                <a:ea typeface="Gotham" charset="0"/>
                <a:cs typeface="Gotham" charset="0"/>
              </a:rPr>
              <a:t> </a:t>
            </a:r>
            <a:endParaRPr lang="en-US" sz="4000" b="1" dirty="0">
              <a:solidFill>
                <a:schemeClr val="bg1"/>
              </a:solidFill>
              <a:latin typeface="Gotham" charset="0"/>
              <a:ea typeface="Gotham" charset="0"/>
              <a:cs typeface="Gotha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06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92"/>
            <a:ext cx="12192000" cy="68446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3600" y="2209800"/>
            <a:ext cx="8686800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500"/>
              </a:lnSpc>
            </a:pP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1.	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DESCARGUE 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LA </a:t>
            </a: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APLICACIÓN 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/>
            </a:r>
            <a:br>
              <a:rPr lang="en-US" sz="2200" dirty="0">
                <a:latin typeface="Gotham Medium" charset="0"/>
                <a:ea typeface="Gotham Medium" charset="0"/>
                <a:cs typeface="Gotham Medium" charset="0"/>
              </a:rPr>
            </a:b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GRATIS GREAT WORK </a:t>
            </a:r>
            <a:r>
              <a:rPr lang="en-US" sz="2200" dirty="0" smtClean="0">
                <a:latin typeface="Gotham Light" charset="0"/>
                <a:ea typeface="Gotham Light" charset="0"/>
                <a:cs typeface="Gotham Light" charset="0"/>
              </a:rPr>
              <a:t>(</a:t>
            </a:r>
            <a:r>
              <a:rPr lang="en-US" sz="2200" dirty="0" err="1" smtClean="0">
                <a:latin typeface="Gotham Light" charset="0"/>
                <a:ea typeface="Gotham Light" charset="0"/>
                <a:cs typeface="Gotham Light" charset="0"/>
              </a:rPr>
              <a:t>trabajo</a:t>
            </a:r>
            <a:r>
              <a:rPr lang="en-US" sz="2200" dirty="0" smtClean="0">
                <a:latin typeface="Gotham Light" charset="0"/>
                <a:ea typeface="Gotham Light" charset="0"/>
                <a:cs typeface="Gotham Light" charset="0"/>
              </a:rPr>
              <a:t> </a:t>
            </a:r>
            <a:r>
              <a:rPr lang="en-US" sz="2200" dirty="0" err="1" smtClean="0">
                <a:latin typeface="Gotham Light" charset="0"/>
                <a:ea typeface="Gotham Light" charset="0"/>
                <a:cs typeface="Gotham Light" charset="0"/>
              </a:rPr>
              <a:t>excelente</a:t>
            </a:r>
            <a:r>
              <a:rPr lang="en-US" sz="2200" dirty="0" smtClean="0">
                <a:latin typeface="Gotham Light" charset="0"/>
                <a:ea typeface="Gotham Light" charset="0"/>
                <a:cs typeface="Gotham Light" charset="0"/>
              </a:rPr>
              <a:t>)</a:t>
            </a:r>
            <a:endParaRPr lang="en-US" sz="2200" dirty="0">
              <a:latin typeface="Gotham Light" charset="0"/>
              <a:ea typeface="Gotham Light" charset="0"/>
              <a:cs typeface="Gotham Ligh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95500" y="2926497"/>
            <a:ext cx="9969500" cy="4039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</a:pP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2</a:t>
            </a: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.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Cómo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emparejar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su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teléfono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o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tableta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:</a:t>
            </a:r>
          </a:p>
          <a:p>
            <a:pPr marL="685800" indent="-342900">
              <a:lnSpc>
                <a:spcPts val="2640"/>
              </a:lnSpc>
              <a:buFont typeface="Arial" charset="0"/>
              <a:buChar char="•"/>
            </a:pPr>
            <a:r>
              <a:rPr lang="en-US" sz="2200" dirty="0" err="1">
                <a:latin typeface="Gotham Medium" charset="0"/>
                <a:ea typeface="Gotham Medium" charset="0"/>
                <a:cs typeface="Gotham Medium" charset="0"/>
              </a:rPr>
              <a:t>Vaya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 al </a:t>
            </a:r>
            <a:r>
              <a:rPr lang="en-US" sz="2200" dirty="0" err="1">
                <a:latin typeface="Gotham Medium" charset="0"/>
                <a:ea typeface="Gotham Medium" charset="0"/>
                <a:cs typeface="Gotham Medium" charset="0"/>
              </a:rPr>
              <a:t>sitio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 web {{ </a:t>
            </a:r>
            <a:r>
              <a:rPr lang="en-US" sz="2200" dirty="0" err="1">
                <a:latin typeface="Gotham Medium" charset="0"/>
                <a:ea typeface="Gotham Medium" charset="0"/>
                <a:cs typeface="Gotham Medium" charset="0"/>
              </a:rPr>
              <a:t>ProgramName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 }}:</a:t>
            </a:r>
          </a:p>
          <a:p>
            <a:pPr marL="1143000" lvl="1" indent="-342900">
              <a:lnSpc>
                <a:spcPts val="2640"/>
              </a:lnSpc>
              <a:buFont typeface="Arial" charset="0"/>
              <a:buChar char="•"/>
            </a:pP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Vaya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a My Account (mi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cuenta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)&gt; Mobile Devices (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dispositivos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móviles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)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en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la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barra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superior de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navegación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 marL="1143000" lvl="1" indent="-342900">
              <a:lnSpc>
                <a:spcPts val="2640"/>
              </a:lnSpc>
              <a:buFont typeface="Arial" charset="0"/>
              <a:buChar char="•"/>
            </a:pP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Haga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clic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en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Generate Pairing Code (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generar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código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de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emparejamiento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) para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recibir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su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código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de 6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dígitos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 marL="685800" indent="-342900">
              <a:lnSpc>
                <a:spcPts val="3140"/>
              </a:lnSpc>
              <a:buFont typeface="Arial" charset="0"/>
              <a:buChar char="•"/>
            </a:pPr>
            <a:r>
              <a:rPr lang="en-US" sz="2200" dirty="0" err="1">
                <a:latin typeface="Gotham Medium" charset="0"/>
                <a:ea typeface="Gotham Medium" charset="0"/>
                <a:cs typeface="Gotham Medium" charset="0"/>
              </a:rPr>
              <a:t>En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200" dirty="0" err="1">
                <a:latin typeface="Gotham Medium" charset="0"/>
                <a:ea typeface="Gotham Medium" charset="0"/>
                <a:cs typeface="Gotham Medium" charset="0"/>
              </a:rPr>
              <a:t>su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200" dirty="0" err="1">
                <a:latin typeface="Gotham Medium" charset="0"/>
                <a:ea typeface="Gotham Medium" charset="0"/>
                <a:cs typeface="Gotham Medium" charset="0"/>
              </a:rPr>
              <a:t>teléfono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 o </a:t>
            </a:r>
            <a:r>
              <a:rPr lang="en-US" sz="2200" dirty="0" err="1">
                <a:latin typeface="Gotham Medium" charset="0"/>
                <a:ea typeface="Gotham Medium" charset="0"/>
                <a:cs typeface="Gotham Medium" charset="0"/>
              </a:rPr>
              <a:t>tableta</a:t>
            </a: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:</a:t>
            </a:r>
          </a:p>
          <a:p>
            <a:pPr marL="1143000" lvl="2" indent="-342900">
              <a:lnSpc>
                <a:spcPts val="2640"/>
              </a:lnSpc>
              <a:buFont typeface="Arial" charset="0"/>
              <a:buChar char="•"/>
            </a:pP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Abra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la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aplicación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Great Work (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trabajo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excelente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)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  <a:p>
            <a:pPr marL="50800" lvl="2" indent="-50800">
              <a:lnSpc>
                <a:spcPts val="3040"/>
              </a:lnSpc>
            </a:pP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3.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Reconocimiento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</a:t>
            </a:r>
            <a:r>
              <a:rPr lang="en-US" sz="2200" dirty="0" err="1">
                <a:latin typeface="Gotham Book" charset="0"/>
                <a:ea typeface="Gotham Book" charset="0"/>
                <a:cs typeface="Gotham Book" charset="0"/>
              </a:rPr>
              <a:t>cuando</a:t>
            </a:r>
            <a:r>
              <a:rPr lang="en-US" sz="2200" dirty="0">
                <a:latin typeface="Gotham Book" charset="0"/>
                <a:ea typeface="Gotham Book" charset="0"/>
                <a:cs typeface="Gotham Book" charset="0"/>
              </a:rPr>
              <a:t> sale</a:t>
            </a:r>
          </a:p>
          <a:p>
            <a:pPr marL="50800" lvl="2" indent="-50800">
              <a:lnSpc>
                <a:spcPts val="2640"/>
              </a:lnSpc>
            </a:pPr>
            <a:endParaRPr lang="en-US" sz="2200" dirty="0">
              <a:latin typeface="Gotham Medium" charset="0"/>
              <a:ea typeface="Gotham Medium" charset="0"/>
              <a:cs typeface="Gotham Medium" charset="0"/>
            </a:endParaRPr>
          </a:p>
          <a:p>
            <a:pPr marL="685800" indent="-342900">
              <a:buFont typeface="Arial" charset="0"/>
              <a:buChar char="•"/>
            </a:pPr>
            <a:endParaRPr lang="en-US" sz="2200" b="1" dirty="0">
              <a:latin typeface="Gotham" charset="0"/>
              <a:ea typeface="Gotham" charset="0"/>
              <a:cs typeface="Gotham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59000" y="450668"/>
            <a:ext cx="8890000" cy="1100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70"/>
              </a:lnSpc>
            </a:pPr>
            <a:r>
              <a:rPr lang="es-ES" sz="4000" cap="all" dirty="0">
                <a:solidFill>
                  <a:schemeClr val="bg1"/>
                </a:solidFill>
              </a:rPr>
              <a:t>Reconocimiento desde </a:t>
            </a:r>
            <a:r>
              <a:rPr lang="es-ES" sz="4000" cap="all" dirty="0" smtClean="0">
                <a:solidFill>
                  <a:schemeClr val="bg1"/>
                </a:solidFill>
              </a:rPr>
              <a:t/>
            </a:r>
            <a:br>
              <a:rPr lang="es-ES" sz="4000" cap="all" dirty="0" smtClean="0">
                <a:solidFill>
                  <a:schemeClr val="bg1"/>
                </a:solidFill>
              </a:rPr>
            </a:br>
            <a:r>
              <a:rPr lang="es-ES" sz="4000" cap="all" smtClean="0">
                <a:solidFill>
                  <a:schemeClr val="bg1"/>
                </a:solidFill>
              </a:rPr>
              <a:t>su </a:t>
            </a:r>
            <a:r>
              <a:rPr lang="es-ES" sz="4000" b="1" cap="all" smtClean="0">
                <a:solidFill>
                  <a:schemeClr val="bg1"/>
                </a:solidFill>
              </a:rPr>
              <a:t>dispositivo </a:t>
            </a:r>
            <a:r>
              <a:rPr lang="es-ES" sz="4000" b="1" cap="all" dirty="0">
                <a:solidFill>
                  <a:schemeClr val="bg1"/>
                </a:solidFill>
              </a:rPr>
              <a:t>móvil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endParaRPr lang="en-US" sz="4000" b="1" dirty="0">
              <a:solidFill>
                <a:schemeClr val="bg1"/>
              </a:solidFill>
              <a:latin typeface="Gotham" charset="0"/>
              <a:ea typeface="Gotham" charset="0"/>
              <a:cs typeface="Gotha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46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500" y="1993900"/>
            <a:ext cx="72009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1.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200" dirty="0" err="1" smtClean="0">
                <a:latin typeface="Gotham Medium" charset="0"/>
                <a:ea typeface="Gotham Medium" charset="0"/>
                <a:cs typeface="Gotham Medium" charset="0"/>
              </a:rPr>
              <a:t>Créese</a:t>
            </a: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el </a:t>
            </a:r>
            <a:r>
              <a:rPr lang="en-US" sz="2200" dirty="0" err="1">
                <a:latin typeface="Gotham Medium" charset="0"/>
                <a:ea typeface="Gotham Medium" charset="0"/>
                <a:cs typeface="Gotham Medium" charset="0"/>
              </a:rPr>
              <a:t>hábito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 del </a:t>
            </a:r>
            <a:r>
              <a:rPr lang="en-US" sz="2200" dirty="0" err="1">
                <a:latin typeface="Gotham Medium" charset="0"/>
                <a:ea typeface="Gotham Medium" charset="0"/>
                <a:cs typeface="Gotham Medium" charset="0"/>
              </a:rPr>
              <a:t>reconocimiento</a:t>
            </a:r>
            <a:endParaRPr lang="en-US" sz="2200" dirty="0">
              <a:latin typeface="Gotham Medium" charset="0"/>
              <a:ea typeface="Gotham Medium" charset="0"/>
              <a:cs typeface="Gotham Medium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500" y="2600386"/>
            <a:ext cx="59817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2.	</a:t>
            </a: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¿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CUÁNDO? </a:t>
            </a:r>
            <a:r>
              <a:rPr lang="en-US" sz="2200" dirty="0" err="1">
                <a:latin typeface="Gotham Medium" charset="0"/>
                <a:ea typeface="Gotham Medium" charset="0"/>
                <a:cs typeface="Gotham Medium" charset="0"/>
              </a:rPr>
              <a:t>Todos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200" dirty="0" err="1">
                <a:latin typeface="Gotham Medium" charset="0"/>
                <a:ea typeface="Gotham Medium" charset="0"/>
                <a:cs typeface="Gotham Medium" charset="0"/>
              </a:rPr>
              <a:t>los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200" dirty="0" err="1">
                <a:latin typeface="Gotham Medium" charset="0"/>
                <a:ea typeface="Gotham Medium" charset="0"/>
                <a:cs typeface="Gotham Medium" charset="0"/>
              </a:rPr>
              <a:t>días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57500" y="3206872"/>
            <a:ext cx="59817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3.	</a:t>
            </a: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¿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QUIÉN? {{</a:t>
            </a:r>
            <a:r>
              <a:rPr lang="en-US" sz="2200" dirty="0" err="1">
                <a:latin typeface="Gotham Medium" charset="0"/>
                <a:ea typeface="Gotham Medium" charset="0"/>
                <a:cs typeface="Gotham Medium" charset="0"/>
              </a:rPr>
              <a:t>Todos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200" dirty="0" err="1">
                <a:latin typeface="Gotham Medium" charset="0"/>
                <a:ea typeface="Gotham Medium" charset="0"/>
                <a:cs typeface="Gotham Medium" charset="0"/>
              </a:rPr>
              <a:t>están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 </a:t>
            </a:r>
            <a:r>
              <a:rPr lang="en-US" sz="2200" dirty="0" err="1">
                <a:latin typeface="Gotham Medium" charset="0"/>
                <a:ea typeface="Gotham Medium" charset="0"/>
                <a:cs typeface="Gotham Medium" charset="0"/>
              </a:rPr>
              <a:t>autorizados</a:t>
            </a:r>
            <a:r>
              <a:rPr lang="en-US" sz="2200" dirty="0">
                <a:latin typeface="Gotham Medium" charset="0"/>
                <a:ea typeface="Gotham Medium" charset="0"/>
                <a:cs typeface="Gotham Medium" charset="0"/>
              </a:rPr>
              <a:t>}}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44800" y="588040"/>
            <a:ext cx="6565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>
                <a:solidFill>
                  <a:schemeClr val="bg1"/>
                </a:solidFill>
              </a:rPr>
              <a:t>Piense</a:t>
            </a:r>
            <a:r>
              <a:rPr lang="en-US" sz="5400" dirty="0">
                <a:solidFill>
                  <a:schemeClr val="bg1"/>
                </a:solidFill>
              </a:rPr>
              <a:t> </a:t>
            </a:r>
            <a:r>
              <a:rPr lang="en-US" sz="5400" dirty="0" err="1">
                <a:solidFill>
                  <a:schemeClr val="bg1"/>
                </a:solidFill>
              </a:rPr>
              <a:t>en</a:t>
            </a:r>
            <a:r>
              <a:rPr lang="en-US" sz="5400" dirty="0">
                <a:solidFill>
                  <a:schemeClr val="bg1"/>
                </a:solidFill>
              </a:rPr>
              <a:t> </a:t>
            </a:r>
            <a:r>
              <a:rPr lang="en-US" sz="5400" dirty="0" err="1">
                <a:solidFill>
                  <a:schemeClr val="bg1"/>
                </a:solidFill>
              </a:rPr>
              <a:t>Agradecer</a:t>
            </a:r>
            <a:r>
              <a:rPr lang="en-US" sz="5400" dirty="0">
                <a:solidFill>
                  <a:schemeClr val="bg1"/>
                </a:solidFill>
              </a:rPr>
              <a:t> </a:t>
            </a:r>
            <a:r>
              <a:rPr lang="en-US" sz="5000" dirty="0" smtClean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 </a:t>
            </a:r>
            <a:endParaRPr lang="en-US" sz="5000" dirty="0">
              <a:solidFill>
                <a:schemeClr val="bg1"/>
              </a:solidFill>
              <a:latin typeface="Gotham Medium" charset="0"/>
              <a:ea typeface="Gotham Medium" charset="0"/>
              <a:cs typeface="Gotham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04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46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48859" y="2045595"/>
            <a:ext cx="6676403" cy="2528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ts val="3800"/>
              </a:lnSpc>
            </a:pPr>
            <a:r>
              <a:rPr lang="en-US" sz="3300" dirty="0" smtClean="0">
                <a:latin typeface="Gotham Medium" charset="0"/>
                <a:ea typeface="Gotham Medium" charset="0"/>
                <a:cs typeface="Gotham Medium" charset="0"/>
              </a:rPr>
              <a:t>GRACIAS POR AYUDAR </a:t>
            </a:r>
            <a:r>
              <a:rPr lang="en-US" sz="3300" dirty="0" smtClean="0">
                <a:latin typeface="Gotham Medium" charset="0"/>
                <a:ea typeface="Gotham Medium" charset="0"/>
                <a:cs typeface="Gotham Medium" charset="0"/>
              </a:rPr>
              <a:t/>
            </a:r>
            <a:br>
              <a:rPr lang="en-US" sz="3300" dirty="0" smtClean="0">
                <a:latin typeface="Gotham Medium" charset="0"/>
                <a:ea typeface="Gotham Medium" charset="0"/>
                <a:cs typeface="Gotham Medium" charset="0"/>
              </a:rPr>
            </a:br>
            <a:r>
              <a:rPr lang="en-US" sz="3300" dirty="0" smtClean="0">
                <a:latin typeface="Gotham Medium" charset="0"/>
                <a:ea typeface="Gotham Medium" charset="0"/>
                <a:cs typeface="Gotham Medium" charset="0"/>
              </a:rPr>
              <a:t>CREAR UNA GRAN CULTURA DE RECONOCIMIENTO EN LA </a:t>
            </a:r>
            <a:endParaRPr lang="en-US" sz="3300" dirty="0" smtClean="0">
              <a:latin typeface="Gotham Medium" charset="0"/>
              <a:ea typeface="Gotham Medium" charset="0"/>
              <a:cs typeface="Gotham Medium" charset="0"/>
            </a:endParaRPr>
          </a:p>
          <a:p>
            <a:pPr marL="342900" indent="-342900" algn="ctr">
              <a:lnSpc>
                <a:spcPts val="3800"/>
              </a:lnSpc>
            </a:pPr>
            <a:r>
              <a:rPr lang="en-US" sz="3300" dirty="0" smtClean="0">
                <a:latin typeface="Gotham Medium" charset="0"/>
                <a:ea typeface="Gotham Medium" charset="0"/>
                <a:cs typeface="Gotham Medium" charset="0"/>
              </a:rPr>
              <a:t>{{ COMPANY NAME }}!</a:t>
            </a:r>
            <a:endParaRPr lang="en-US" sz="3300" dirty="0">
              <a:latin typeface="Gotham Medium" charset="0"/>
              <a:ea typeface="Gotham Medium" charset="0"/>
              <a:cs typeface="Gotham Medium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0312" y="6267973"/>
            <a:ext cx="11759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Agradezca hoy mismo con {{ </a:t>
            </a:r>
            <a:r>
              <a:rPr lang="es-ES" sz="1400" dirty="0" err="1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ProgramName</a:t>
            </a:r>
            <a:r>
              <a:rPr lang="es-ES" sz="14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 }}</a:t>
            </a:r>
            <a:r>
              <a:rPr lang="en-US" sz="14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 </a:t>
            </a:r>
            <a:endParaRPr lang="en-US" sz="1400" spc="100" dirty="0">
              <a:solidFill>
                <a:schemeClr val="bg1"/>
              </a:solidFill>
              <a:latin typeface="Gotham Medium" charset="0"/>
              <a:ea typeface="Gotham Medium" charset="0"/>
              <a:cs typeface="Gotham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32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</TotalTime>
  <Words>115</Words>
  <Application>Microsoft Macintosh PowerPoint</Application>
  <PresentationFormat>Widescreen</PresentationFormat>
  <Paragraphs>67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Calibri</vt:lpstr>
      <vt:lpstr>Calibri Light</vt:lpstr>
      <vt:lpstr>Gotham</vt:lpstr>
      <vt:lpstr>Gotham Book</vt:lpstr>
      <vt:lpstr>Gotham Light</vt:lpstr>
      <vt:lpstr>Gotham Medium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McDaniel</dc:creator>
  <cp:lastModifiedBy>Microsoft Office User</cp:lastModifiedBy>
  <cp:revision>29</cp:revision>
  <dcterms:created xsi:type="dcterms:W3CDTF">2016-05-11T21:29:04Z</dcterms:created>
  <dcterms:modified xsi:type="dcterms:W3CDTF">2016-07-06T21:43:30Z</dcterms:modified>
</cp:coreProperties>
</file>