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8"/>
  </p:notesMasterIdLst>
  <p:sldIdLst>
    <p:sldId id="256" r:id="rId2"/>
    <p:sldId id="257" r:id="rId3"/>
    <p:sldId id="259" r:id="rId4"/>
    <p:sldId id="260" r:id="rId5"/>
    <p:sldId id="261" r:id="rId6"/>
    <p:sldId id="262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160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323"/>
    <p:restoredTop sz="80959"/>
  </p:normalViewPr>
  <p:slideViewPr>
    <p:cSldViewPr snapToGrid="0" snapToObjects="1">
      <p:cViewPr>
        <p:scale>
          <a:sx n="100" d="100"/>
          <a:sy n="100" d="100"/>
        </p:scale>
        <p:origin x="408" y="-8"/>
      </p:cViewPr>
      <p:guideLst>
        <p:guide orient="horz" pos="2160"/>
        <p:guide pos="160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notesMaster" Target="notesMasters/notesMaster1.xml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858F4B8-0987-E646-A868-CC8894D1F8B4}" type="datetimeFigureOut">
              <a:rPr lang="en-US" smtClean="0"/>
              <a:t>7/1/16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181DD7-2ACF-D74C-8561-3B4EA5D933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73904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“engages” 	It’s human! Everyone likes to feel valued for his or her contributions at work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“inspires” 	When we notice people’s efforts and take the time to appreciate them, it encourages them to give more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“develops” 	People grow into the talents they are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recognised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for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“connects”	Teams that appreciate each other have a stronger sense of camaraderie and are higher-performing 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“shows”	Recognition highlights the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behaviours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we value. It is a public way of saying, “This is important. This is what we appreciate.”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“best in us”	 Makes {{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CompanyName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}} a great place to work!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181DD7-2ACF-D74C-8561-3B4EA5D933C9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663828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Recognition is a priority for {{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CompanyName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}} and so we’ve made it easy and fun by implementing {{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ProgramName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}}. Check it out today. In fact, bookmark it or add the mobile app to your phone or tablet so you can make giving appreciation part of your daily routine. 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Give directions or better yet, demo how to get to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programme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location 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On each of the “What can you do there?” point out where to find</a:t>
            </a:r>
          </a:p>
          <a:p>
            <a:pPr marL="628650" lvl="1" indent="-171450">
              <a:buFont typeface="Arial" charset="0"/>
              <a:buChar char="•"/>
            </a:pP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eCards</a:t>
            </a:r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628650" lvl="1" indent="-171450">
              <a:buFont typeface="Arial" charset="0"/>
              <a:buChar char="•"/>
            </a:pP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Wall of Fame</a:t>
            </a:r>
          </a:p>
          <a:p>
            <a:pPr marL="628650" lvl="1" indent="-171450">
              <a:buFont typeface="Arial" charset="0"/>
              <a:buChar char="•"/>
            </a:pP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Award nominations</a:t>
            </a:r>
          </a:p>
          <a:p>
            <a:pPr marL="628650" lvl="1" indent="-171450">
              <a:buFont typeface="Arial" charset="0"/>
              <a:buChar char="•"/>
            </a:pP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Awards 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selection/Catalogue</a:t>
            </a:r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181DD7-2ACF-D74C-8561-3B4EA5D933C9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422306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“download”	  The Great Work app is available at the Apple or Google Play stores and it’s free.  Download it to your mobile device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“Pair”	  Follow this simple 4 step process and you’re 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ready to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recognise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anytime, anywhere 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“on the go”	  Through the app, you can send and receive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eCards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{{nominate people for awards, approve nominations, and see any pending presentations you have}}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181DD7-2ACF-D74C-8561-3B4EA5D933C9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72892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“habit”	Recognition is a habit—the more you look for and appreciate great work, the more great work you’ll see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“daily”	Let’s make recognition part of the way we work around here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“who”	Anyone is eligible to give and receive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eCards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{{ or nominate for awards }}</a:t>
            </a:r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181DD7-2ACF-D74C-8561-3B4EA5D933C9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354859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3181DD7-2ACF-D74C-8561-3B4EA5D933C9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5572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27C7C5-7332-CD41-8137-E13F995C12D9}" type="datetimeFigureOut">
              <a:rPr lang="en-US" smtClean="0"/>
              <a:t>7/1/16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5A0F54-E42F-A74F-89F6-DC41A005E2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42362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27C7C5-7332-CD41-8137-E13F995C12D9}" type="datetimeFigureOut">
              <a:rPr lang="en-US" smtClean="0"/>
              <a:t>7/1/16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5A0F54-E42F-A74F-89F6-DC41A005E2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63634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27C7C5-7332-CD41-8137-E13F995C12D9}" type="datetimeFigureOut">
              <a:rPr lang="en-US" smtClean="0"/>
              <a:t>7/1/16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5A0F54-E42F-A74F-89F6-DC41A005E2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51814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27C7C5-7332-CD41-8137-E13F995C12D9}" type="datetimeFigureOut">
              <a:rPr lang="en-US" smtClean="0"/>
              <a:t>7/1/16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5A0F54-E42F-A74F-89F6-DC41A005E2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06907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27C7C5-7332-CD41-8137-E13F995C12D9}" type="datetimeFigureOut">
              <a:rPr lang="en-US" smtClean="0"/>
              <a:t>7/1/16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5A0F54-E42F-A74F-89F6-DC41A005E2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13147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27C7C5-7332-CD41-8137-E13F995C12D9}" type="datetimeFigureOut">
              <a:rPr lang="en-US" smtClean="0"/>
              <a:t>7/1/16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5A0F54-E42F-A74F-89F6-DC41A005E2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14805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27C7C5-7332-CD41-8137-E13F995C12D9}" type="datetimeFigureOut">
              <a:rPr lang="en-US" smtClean="0"/>
              <a:t>7/1/16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5A0F54-E42F-A74F-89F6-DC41A005E2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83683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27C7C5-7332-CD41-8137-E13F995C12D9}" type="datetimeFigureOut">
              <a:rPr lang="en-US" smtClean="0"/>
              <a:t>7/1/16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5A0F54-E42F-A74F-89F6-DC41A005E2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99831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27C7C5-7332-CD41-8137-E13F995C12D9}" type="datetimeFigureOut">
              <a:rPr lang="en-US" smtClean="0"/>
              <a:t>7/1/16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5A0F54-E42F-A74F-89F6-DC41A005E2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35449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27C7C5-7332-CD41-8137-E13F995C12D9}" type="datetimeFigureOut">
              <a:rPr lang="en-US" smtClean="0"/>
              <a:t>7/1/16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5A0F54-E42F-A74F-89F6-DC41A005E2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16581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27C7C5-7332-CD41-8137-E13F995C12D9}" type="datetimeFigureOut">
              <a:rPr lang="en-US" smtClean="0"/>
              <a:t>7/1/16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5A0F54-E42F-A74F-89F6-DC41A005E2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31192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27C7C5-7332-CD41-8137-E13F995C12D9}" type="datetimeFigureOut">
              <a:rPr lang="en-US" smtClean="0"/>
              <a:t>7/1/16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5A0F54-E42F-A74F-89F6-DC41A005E2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93059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e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5.em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792"/>
            <a:ext cx="12192000" cy="6844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5320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792"/>
            <a:ext cx="12192000" cy="6844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8145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4463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549953" y="2242884"/>
            <a:ext cx="4979773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/>
            <a:r>
              <a:rPr lang="en-US" sz="2200" dirty="0" smtClean="0">
                <a:latin typeface="Gotham Medium" charset="0"/>
                <a:ea typeface="Gotham Medium" charset="0"/>
                <a:cs typeface="Gotham Medium" charset="0"/>
              </a:rPr>
              <a:t>1.	</a:t>
            </a:r>
            <a:r>
              <a:rPr lang="en-US" sz="2200" dirty="0" smtClean="0">
                <a:latin typeface="Gotham Book" charset="0"/>
                <a:ea typeface="Gotham Book" charset="0"/>
                <a:cs typeface="Gotham Book" charset="0"/>
              </a:rPr>
              <a:t>{{ PROGRAM NAME }}</a:t>
            </a:r>
            <a:endParaRPr lang="en-US" sz="2200" dirty="0">
              <a:latin typeface="Gotham Book" charset="0"/>
              <a:ea typeface="Gotham Book" charset="0"/>
              <a:cs typeface="Gotham Book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549952" y="2856636"/>
            <a:ext cx="4979773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/>
            <a:r>
              <a:rPr lang="en-US" sz="2200" dirty="0" smtClean="0">
                <a:latin typeface="Gotham Medium" charset="0"/>
                <a:ea typeface="Gotham Medium" charset="0"/>
                <a:cs typeface="Gotham Medium" charset="0"/>
              </a:rPr>
              <a:t>2.	</a:t>
            </a:r>
            <a:r>
              <a:rPr lang="en-US" sz="2200" dirty="0" smtClean="0">
                <a:latin typeface="Gotham Book" charset="0"/>
                <a:ea typeface="Gotham Book" charset="0"/>
                <a:cs typeface="Gotham Book" charset="0"/>
              </a:rPr>
              <a:t>WHERE IS IT LOCATED?</a:t>
            </a:r>
            <a:endParaRPr lang="en-US" sz="2200" dirty="0">
              <a:latin typeface="Gotham Book" charset="0"/>
              <a:ea typeface="Gotham Book" charset="0"/>
              <a:cs typeface="Gotham Book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549952" y="3470388"/>
            <a:ext cx="9623114" cy="18876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Aft>
                <a:spcPts val="200"/>
              </a:spcAft>
            </a:pPr>
            <a:r>
              <a:rPr lang="en-US" sz="2200" dirty="0" smtClean="0">
                <a:latin typeface="Gotham Medium" charset="0"/>
                <a:ea typeface="Gotham Medium" charset="0"/>
                <a:cs typeface="Gotham Medium" charset="0"/>
              </a:rPr>
              <a:t>3.	</a:t>
            </a:r>
            <a:r>
              <a:rPr lang="en-US" sz="2200" dirty="0" smtClean="0">
                <a:latin typeface="Gotham Book" charset="0"/>
                <a:ea typeface="Gotham Book" charset="0"/>
                <a:cs typeface="Gotham Book" charset="0"/>
              </a:rPr>
              <a:t>WHAT CAN YOU DO THERE?</a:t>
            </a:r>
          </a:p>
          <a:p>
            <a:pPr marL="457200" indent="-63500">
              <a:spcAft>
                <a:spcPts val="200"/>
              </a:spcAft>
              <a:buFont typeface="Arial" charset="0"/>
              <a:buChar char="•"/>
            </a:pPr>
            <a:r>
              <a:rPr lang="en-US" sz="2200" dirty="0" smtClean="0">
                <a:latin typeface="Gotham Book" charset="0"/>
                <a:ea typeface="Gotham Book" charset="0"/>
                <a:cs typeface="Gotham Book" charset="0"/>
              </a:rPr>
              <a:t>	Send an </a:t>
            </a:r>
            <a:r>
              <a:rPr lang="en-US" sz="2200" dirty="0" err="1" smtClean="0">
                <a:latin typeface="Gotham Book" charset="0"/>
                <a:ea typeface="Gotham Book" charset="0"/>
                <a:cs typeface="Gotham Book" charset="0"/>
              </a:rPr>
              <a:t>eCard</a:t>
            </a:r>
            <a:r>
              <a:rPr lang="en-US" sz="2200" dirty="0" smtClean="0">
                <a:latin typeface="Gotham Book" charset="0"/>
                <a:ea typeface="Gotham Book" charset="0"/>
                <a:cs typeface="Gotham Book" charset="0"/>
              </a:rPr>
              <a:t> for everyday effort</a:t>
            </a:r>
          </a:p>
          <a:p>
            <a:pPr marL="457200" indent="-63500">
              <a:spcAft>
                <a:spcPts val="200"/>
              </a:spcAft>
              <a:buFont typeface="Arial" charset="0"/>
              <a:buChar char="•"/>
            </a:pPr>
            <a:r>
              <a:rPr lang="en-US" sz="2200" dirty="0" smtClean="0">
                <a:latin typeface="Gotham Book" charset="0"/>
                <a:ea typeface="Gotham Book" charset="0"/>
                <a:cs typeface="Gotham Book" charset="0"/>
              </a:rPr>
              <a:t>	{{ “Like” a teammate’s achievement on Wall of Fame }}  </a:t>
            </a:r>
          </a:p>
          <a:p>
            <a:pPr marL="457200" indent="-63500">
              <a:spcAft>
                <a:spcPts val="200"/>
              </a:spcAft>
              <a:buFont typeface="Arial" charset="0"/>
              <a:buChar char="•"/>
            </a:pPr>
            <a:r>
              <a:rPr lang="en-US" sz="2200" dirty="0" smtClean="0">
                <a:latin typeface="Gotham Book" charset="0"/>
                <a:ea typeface="Gotham Book" charset="0"/>
                <a:cs typeface="Gotham Book" charset="0"/>
              </a:rPr>
              <a:t>	{{ Nominate outstanding work for an award }}</a:t>
            </a:r>
          </a:p>
          <a:p>
            <a:pPr marL="457200" indent="-63500">
              <a:spcAft>
                <a:spcPts val="200"/>
              </a:spcAft>
              <a:buFont typeface="Arial" charset="0"/>
              <a:buChar char="•"/>
            </a:pPr>
            <a:r>
              <a:rPr lang="en-US" sz="2200" dirty="0" smtClean="0">
                <a:latin typeface="Gotham Book" charset="0"/>
                <a:ea typeface="Gotham Book" charset="0"/>
                <a:cs typeface="Gotham Book" charset="0"/>
              </a:rPr>
              <a:t>	{{ Redeem your {{ award points }} for great merchandise }}</a:t>
            </a:r>
            <a:endParaRPr lang="en-US" sz="2200" dirty="0">
              <a:latin typeface="Gotham Book" charset="0"/>
              <a:ea typeface="Gotham Book" charset="0"/>
              <a:cs typeface="Gotham Book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78060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792"/>
            <a:ext cx="12192000" cy="684463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095500" y="2095500"/>
            <a:ext cx="42926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/>
            <a:r>
              <a:rPr lang="en-US" sz="2200" dirty="0" smtClean="0">
                <a:latin typeface="Gotham Medium" charset="0"/>
                <a:ea typeface="Gotham Medium" charset="0"/>
                <a:cs typeface="Gotham Medium" charset="0"/>
              </a:rPr>
              <a:t>1.	</a:t>
            </a:r>
            <a:r>
              <a:rPr lang="en-US" sz="2200" dirty="0" smtClean="0">
                <a:latin typeface="Gotham Book" charset="0"/>
                <a:ea typeface="Gotham Book" charset="0"/>
                <a:cs typeface="Gotham Book" charset="0"/>
              </a:rPr>
              <a:t>DOWNLOAD THE FREE</a:t>
            </a:r>
            <a:endParaRPr lang="en-US" sz="2200" dirty="0"/>
          </a:p>
          <a:p>
            <a:pPr marL="342900" indent="-342900"/>
            <a:r>
              <a:rPr lang="en-US" sz="2200" dirty="0" smtClean="0">
                <a:latin typeface="Gotham Medium" charset="0"/>
                <a:ea typeface="Gotham Medium" charset="0"/>
                <a:cs typeface="Gotham Medium" charset="0"/>
              </a:rPr>
              <a:t>	</a:t>
            </a:r>
            <a:r>
              <a:rPr lang="en-US" sz="2200" b="1" dirty="0" smtClean="0">
                <a:latin typeface="Gotham" charset="0"/>
                <a:ea typeface="Gotham" charset="0"/>
                <a:cs typeface="Gotham" charset="0"/>
              </a:rPr>
              <a:t>GREAT WORK APP </a:t>
            </a:r>
            <a:endParaRPr lang="en-US" sz="2200" b="1" dirty="0">
              <a:latin typeface="Gotham" charset="0"/>
              <a:ea typeface="Gotham" charset="0"/>
              <a:cs typeface="Gotham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095500" y="2926497"/>
            <a:ext cx="9969500" cy="26161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Aft>
                <a:spcPts val="1200"/>
              </a:spcAft>
            </a:pPr>
            <a:r>
              <a:rPr lang="en-US" sz="2200" dirty="0" smtClean="0">
                <a:latin typeface="Gotham Medium" charset="0"/>
                <a:ea typeface="Gotham Medium" charset="0"/>
                <a:cs typeface="Gotham Medium" charset="0"/>
              </a:rPr>
              <a:t>2.</a:t>
            </a:r>
            <a:r>
              <a:rPr lang="en-US" sz="2200" dirty="0" smtClean="0">
                <a:latin typeface="Gotham Book" charset="0"/>
                <a:ea typeface="Gotham Book" charset="0"/>
                <a:cs typeface="Gotham Book" charset="0"/>
              </a:rPr>
              <a:t>	HOW TO PAIR YOUR PHONE OR TABLET:</a:t>
            </a:r>
          </a:p>
          <a:p>
            <a:pPr marL="685800" indent="-342900">
              <a:buFont typeface="Arial" charset="0"/>
              <a:buChar char="•"/>
            </a:pPr>
            <a:r>
              <a:rPr lang="en-US" sz="2200" b="1" dirty="0" smtClean="0">
                <a:latin typeface="Gotham" charset="0"/>
                <a:ea typeface="Gotham" charset="0"/>
                <a:cs typeface="Gotham" charset="0"/>
              </a:rPr>
              <a:t>Go to {{ </a:t>
            </a:r>
            <a:r>
              <a:rPr lang="en-US" sz="2200" b="1" dirty="0" err="1" smtClean="0">
                <a:latin typeface="Gotham" charset="0"/>
                <a:ea typeface="Gotham" charset="0"/>
                <a:cs typeface="Gotham" charset="0"/>
              </a:rPr>
              <a:t>ProgramName</a:t>
            </a:r>
            <a:r>
              <a:rPr lang="en-US" sz="2200" b="1" dirty="0" smtClean="0">
                <a:latin typeface="Gotham" charset="0"/>
                <a:ea typeface="Gotham" charset="0"/>
                <a:cs typeface="Gotham" charset="0"/>
              </a:rPr>
              <a:t> }} website:</a:t>
            </a:r>
          </a:p>
          <a:p>
            <a:pPr marL="1143000" lvl="1" indent="-342900">
              <a:buFont typeface="Arial" charset="0"/>
              <a:buChar char="•"/>
            </a:pPr>
            <a:r>
              <a:rPr lang="en-US" sz="2200" dirty="0" smtClean="0">
                <a:latin typeface="Gotham Book" charset="0"/>
                <a:ea typeface="Gotham Book" charset="0"/>
                <a:cs typeface="Gotham Book" charset="0"/>
              </a:rPr>
              <a:t>Go to My Account &gt; Mobile Devices in the top navigation</a:t>
            </a:r>
          </a:p>
          <a:p>
            <a:pPr marL="1143000" lvl="1" indent="-342900">
              <a:buFont typeface="Arial" charset="0"/>
              <a:buChar char="•"/>
            </a:pPr>
            <a:r>
              <a:rPr lang="en-US" sz="2200" dirty="0" smtClean="0">
                <a:latin typeface="Gotham Book" charset="0"/>
                <a:ea typeface="Gotham Book" charset="0"/>
                <a:cs typeface="Gotham Book" charset="0"/>
              </a:rPr>
              <a:t>Click on Generate Pairing Code to receive your 6-digit code</a:t>
            </a:r>
          </a:p>
          <a:p>
            <a:pPr marL="685800" indent="-342900">
              <a:buFont typeface="Arial" charset="0"/>
              <a:buChar char="•"/>
            </a:pPr>
            <a:r>
              <a:rPr lang="en-US" sz="2200" b="1" dirty="0" smtClean="0">
                <a:latin typeface="Gotham" charset="0"/>
                <a:ea typeface="Gotham" charset="0"/>
                <a:cs typeface="Gotham" charset="0"/>
              </a:rPr>
              <a:t>On your phone or tablet:</a:t>
            </a:r>
          </a:p>
          <a:p>
            <a:pPr marL="1143000" lvl="1" indent="-342900">
              <a:buFont typeface="Arial" charset="0"/>
              <a:buChar char="•"/>
            </a:pPr>
            <a:r>
              <a:rPr lang="en-US" sz="2200" dirty="0" smtClean="0">
                <a:latin typeface="Gotham Book" charset="0"/>
                <a:ea typeface="Gotham Book" charset="0"/>
                <a:cs typeface="Gotham Book" charset="0"/>
              </a:rPr>
              <a:t>Open the Great Work app</a:t>
            </a:r>
          </a:p>
          <a:p>
            <a:pPr marL="1143000" lvl="1" indent="-342900">
              <a:buFont typeface="Arial" charset="0"/>
              <a:buChar char="•"/>
            </a:pPr>
            <a:r>
              <a:rPr lang="en-US" sz="2200" dirty="0" smtClean="0">
                <a:latin typeface="Gotham Book" charset="0"/>
                <a:ea typeface="Gotham Book" charset="0"/>
                <a:cs typeface="Gotham Book" charset="0"/>
              </a:rPr>
              <a:t>Click “I have a pairing code” and enter your code</a:t>
            </a:r>
            <a:endParaRPr lang="en-US" sz="2200" dirty="0">
              <a:latin typeface="Gotham Book" charset="0"/>
              <a:ea typeface="Gotham Book" charset="0"/>
              <a:cs typeface="Gotham Book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095500" y="5758042"/>
            <a:ext cx="53975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/>
            <a:r>
              <a:rPr lang="en-US" sz="2200" dirty="0" smtClean="0">
                <a:latin typeface="Gotham Medium" charset="0"/>
                <a:ea typeface="Gotham Medium" charset="0"/>
                <a:cs typeface="Gotham Medium" charset="0"/>
              </a:rPr>
              <a:t>3. </a:t>
            </a:r>
            <a:r>
              <a:rPr lang="en-US" sz="2200" dirty="0" smtClean="0">
                <a:latin typeface="Gotham Book" charset="0"/>
                <a:ea typeface="Gotham Book" charset="0"/>
                <a:cs typeface="Gotham Book" charset="0"/>
              </a:rPr>
              <a:t>RECOGNITION ON THE GO</a:t>
            </a:r>
            <a:endParaRPr lang="en-US" sz="2200" dirty="0">
              <a:latin typeface="Gotham Book" charset="0"/>
              <a:ea typeface="Gotham Book" charset="0"/>
              <a:cs typeface="Gotham Book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581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4463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857500" y="1993900"/>
            <a:ext cx="59817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/>
            <a:r>
              <a:rPr lang="en-US" sz="2200" dirty="0" smtClean="0">
                <a:latin typeface="Gotham Medium" charset="0"/>
                <a:ea typeface="Gotham Medium" charset="0"/>
                <a:cs typeface="Gotham Medium" charset="0"/>
              </a:rPr>
              <a:t>1.	GET IN THE RECOGNITION HABIT</a:t>
            </a:r>
            <a:endParaRPr lang="en-US" sz="2200" dirty="0">
              <a:latin typeface="Gotham Medium" charset="0"/>
              <a:ea typeface="Gotham Medium" charset="0"/>
              <a:cs typeface="Gotham Medium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857500" y="2600386"/>
            <a:ext cx="59817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/>
            <a:r>
              <a:rPr lang="en-US" sz="2200" dirty="0" smtClean="0">
                <a:latin typeface="Gotham Medium" charset="0"/>
                <a:ea typeface="Gotham Medium" charset="0"/>
                <a:cs typeface="Gotham Medium" charset="0"/>
              </a:rPr>
              <a:t>2.	WHEN? Daily!</a:t>
            </a:r>
            <a:endParaRPr lang="en-US" sz="2200" dirty="0">
              <a:latin typeface="Gotham Medium" charset="0"/>
              <a:ea typeface="Gotham Medium" charset="0"/>
              <a:cs typeface="Gotham Medium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857500" y="3206872"/>
            <a:ext cx="59817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/>
            <a:r>
              <a:rPr lang="en-US" sz="2200" dirty="0" smtClean="0">
                <a:latin typeface="Gotham Medium" charset="0"/>
                <a:ea typeface="Gotham Medium" charset="0"/>
                <a:cs typeface="Gotham Medium" charset="0"/>
              </a:rPr>
              <a:t>3.	WHO? {{Everyone has permission}}</a:t>
            </a:r>
            <a:endParaRPr lang="en-US" sz="2200" dirty="0">
              <a:latin typeface="Gotham Medium" charset="0"/>
              <a:ea typeface="Gotham Medium" charset="0"/>
              <a:cs typeface="Gotham Medium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55041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44631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948859" y="2045595"/>
            <a:ext cx="6676403" cy="20415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ctr">
              <a:lnSpc>
                <a:spcPts val="3800"/>
              </a:lnSpc>
            </a:pPr>
            <a:r>
              <a:rPr lang="en-US" sz="3300" dirty="0" smtClean="0">
                <a:latin typeface="Gotham Medium" charset="0"/>
                <a:ea typeface="Gotham Medium" charset="0"/>
                <a:cs typeface="Gotham Medium" charset="0"/>
              </a:rPr>
              <a:t>THANKS FOR HELPING </a:t>
            </a:r>
            <a:r>
              <a:rPr lang="en-US" sz="3300" smtClean="0">
                <a:latin typeface="Gotham Medium" charset="0"/>
                <a:ea typeface="Gotham Medium" charset="0"/>
                <a:cs typeface="Gotham Medium" charset="0"/>
              </a:rPr>
              <a:t/>
            </a:r>
            <a:br>
              <a:rPr lang="en-US" sz="3300" smtClean="0">
                <a:latin typeface="Gotham Medium" charset="0"/>
                <a:ea typeface="Gotham Medium" charset="0"/>
                <a:cs typeface="Gotham Medium" charset="0"/>
              </a:rPr>
            </a:br>
            <a:r>
              <a:rPr lang="en-US" sz="3300" smtClean="0">
                <a:latin typeface="Gotham Medium" charset="0"/>
                <a:ea typeface="Gotham Medium" charset="0"/>
                <a:cs typeface="Gotham Medium" charset="0"/>
              </a:rPr>
              <a:t>CREATE A GREAT CULTURE OF RECOGNITION AT </a:t>
            </a:r>
          </a:p>
          <a:p>
            <a:pPr marL="342900" indent="-342900" algn="ctr">
              <a:lnSpc>
                <a:spcPts val="3800"/>
              </a:lnSpc>
            </a:pPr>
            <a:r>
              <a:rPr lang="en-US" sz="3300" smtClean="0">
                <a:latin typeface="Gotham Medium" charset="0"/>
                <a:ea typeface="Gotham Medium" charset="0"/>
                <a:cs typeface="Gotham Medium" charset="0"/>
              </a:rPr>
              <a:t>{{ </a:t>
            </a:r>
            <a:r>
              <a:rPr lang="en-US" sz="3300" dirty="0" smtClean="0">
                <a:latin typeface="Gotham Medium" charset="0"/>
                <a:ea typeface="Gotham Medium" charset="0"/>
                <a:cs typeface="Gotham Medium" charset="0"/>
              </a:rPr>
              <a:t>COMPANY NAME }}!</a:t>
            </a:r>
            <a:endParaRPr lang="en-US" sz="3300" dirty="0">
              <a:latin typeface="Gotham Medium" charset="0"/>
              <a:ea typeface="Gotham Medium" charset="0"/>
              <a:cs typeface="Gotham Medium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10312" y="6267973"/>
            <a:ext cx="117591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spc="100" dirty="0">
                <a:solidFill>
                  <a:schemeClr val="bg1"/>
                </a:solidFill>
                <a:latin typeface="Gotham Medium" charset="0"/>
                <a:ea typeface="Gotham Medium" charset="0"/>
                <a:cs typeface="Gotham Medium" charset="0"/>
              </a:rPr>
              <a:t>Appreciate today with {{ </a:t>
            </a:r>
            <a:r>
              <a:rPr lang="en-US" sz="1200" spc="100" dirty="0" err="1">
                <a:solidFill>
                  <a:schemeClr val="bg1"/>
                </a:solidFill>
                <a:latin typeface="Gotham Medium" charset="0"/>
                <a:ea typeface="Gotham Medium" charset="0"/>
                <a:cs typeface="Gotham Medium" charset="0"/>
              </a:rPr>
              <a:t>ProgramName</a:t>
            </a:r>
            <a:r>
              <a:rPr lang="en-US" sz="1200" spc="100" dirty="0">
                <a:solidFill>
                  <a:schemeClr val="bg1"/>
                </a:solidFill>
                <a:latin typeface="Gotham Medium" charset="0"/>
                <a:ea typeface="Gotham Medium" charset="0"/>
                <a:cs typeface="Gotham Medium" charset="0"/>
              </a:rPr>
              <a:t> }}</a:t>
            </a:r>
          </a:p>
        </p:txBody>
      </p:sp>
    </p:spTree>
    <p:extLst>
      <p:ext uri="{BB962C8B-B14F-4D97-AF65-F5344CB8AC3E}">
        <p14:creationId xmlns:p14="http://schemas.microsoft.com/office/powerpoint/2010/main" val="1287326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1201</TotalTime>
  <Words>98</Words>
  <Application>Microsoft Macintosh PowerPoint</Application>
  <PresentationFormat>Widescreen</PresentationFormat>
  <Paragraphs>58</Paragraphs>
  <Slides>6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3" baseType="lpstr">
      <vt:lpstr>Arial</vt:lpstr>
      <vt:lpstr>Calibri</vt:lpstr>
      <vt:lpstr>Calibri Light</vt:lpstr>
      <vt:lpstr>Gotham</vt:lpstr>
      <vt:lpstr>Gotham Book</vt:lpstr>
      <vt:lpstr>Gotham Medium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15.0023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Ryan McDaniel</dc:creator>
  <cp:lastModifiedBy>Microsoft Office User</cp:lastModifiedBy>
  <cp:revision>19</cp:revision>
  <dcterms:created xsi:type="dcterms:W3CDTF">2016-05-11T21:29:04Z</dcterms:created>
  <dcterms:modified xsi:type="dcterms:W3CDTF">2016-07-01T17:59:50Z</dcterms:modified>
</cp:coreProperties>
</file>