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8001000" cy="10287000"/>
  <p:notesSz cx="8001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8"/>
    <p:restoredTop sz="94595"/>
  </p:normalViewPr>
  <p:slideViewPr>
    <p:cSldViewPr>
      <p:cViewPr>
        <p:scale>
          <a:sx n="148" d="100"/>
          <a:sy n="148" d="100"/>
        </p:scale>
        <p:origin x="2480" y="-19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00075" y="3188970"/>
            <a:ext cx="680085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00150" y="5760720"/>
            <a:ext cx="56007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00050" y="2366010"/>
            <a:ext cx="348043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120515" y="2366010"/>
            <a:ext cx="348043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0050" y="411480"/>
            <a:ext cx="72009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0050" y="2366010"/>
            <a:ext cx="72009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20340" y="9566910"/>
            <a:ext cx="256032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00050" y="9566910"/>
            <a:ext cx="184023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60720" y="9566910"/>
            <a:ext cx="184023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01000" cy="1028612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118096" y="8244866"/>
            <a:ext cx="5854700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lang="fr-FR" sz="1500" b="1" spc="-40" dirty="0">
                <a:solidFill>
                  <a:srgbClr val="020303"/>
                </a:solidFill>
                <a:latin typeface="Gotham"/>
                <a:cs typeface="Gotham"/>
              </a:rPr>
              <a:t>Points de discussion de la réunion </a:t>
            </a:r>
            <a:r>
              <a:rPr lang="fr-FR" sz="1500" b="1" spc="-40" dirty="0" smtClean="0">
                <a:solidFill>
                  <a:srgbClr val="020303"/>
                </a:solidFill>
                <a:latin typeface="Gotham"/>
                <a:cs typeface="Gotham"/>
              </a:rPr>
              <a:t>d'équipe</a:t>
            </a:r>
          </a:p>
          <a:p>
            <a:pPr marL="12700" algn="just">
              <a:lnSpc>
                <a:spcPts val="1800"/>
              </a:lnSpc>
            </a:pPr>
            <a:r>
              <a:rPr lang="fr-FR"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À la fin de l'année, nous voulons que chaque employé de {{ Nom de l'</a:t>
            </a:r>
            <a:r>
              <a:rPr lang="fr-FR" sz="1300" spc="-20" dirty="0" err="1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entreprie</a:t>
            </a:r>
            <a:r>
              <a:rPr lang="fr-FR"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 }} se sente apprécié. Lors d'une réunion d'équipe, encouragez les employés à exprimer leur reconnaissance et </a:t>
            </a:r>
            <a:r>
              <a:rPr lang="fr-FR" sz="1300" spc="-20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communiquez-leur les </a:t>
            </a:r>
            <a:r>
              <a:rPr lang="fr-FR"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renseignements suivants.</a:t>
            </a:r>
            <a:endParaRPr sz="1300" dirty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0"/>
            <a:ext cx="8039100" cy="10287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997405" y="580542"/>
            <a:ext cx="6584495" cy="2949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47980">
              <a:lnSpc>
                <a:spcPct val="100000"/>
              </a:lnSpc>
            </a:pPr>
            <a:r>
              <a:rPr lang="fr-FR" sz="1500" b="1" spc="-5" dirty="0">
                <a:solidFill>
                  <a:srgbClr val="020303"/>
                </a:solidFill>
                <a:latin typeface="Gotham"/>
                <a:cs typeface="Gotham"/>
              </a:rPr>
              <a:t>Remerciez les membres de votre équipe pour les succès de l'année et encouragez-les à exprimer également leur appréciation</a:t>
            </a:r>
            <a:r>
              <a:rPr lang="fr-FR" sz="1500" b="1" spc="-5" dirty="0" smtClean="0">
                <a:solidFill>
                  <a:srgbClr val="020303"/>
                </a:solidFill>
                <a:latin typeface="Gotham"/>
                <a:cs typeface="Gotham"/>
              </a:rPr>
              <a:t>.</a:t>
            </a:r>
          </a:p>
          <a:p>
            <a:pPr marR="347980">
              <a:lnSpc>
                <a:spcPts val="1600"/>
              </a:lnSpc>
            </a:pPr>
            <a:r>
              <a:rPr lang="fr-FR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« En cette fin d'année, je tiens à vous remercier pour vos accomplissements. Je sais qu'il nous reste du chemin à parcourir, mais nous avons déjà accompli beaucoup de choses, que ce soit à titre individuel ou collectif. [Vous pouvez mentionner certaines réussites spécifiques ici.] Je suis extrêmement fier de notre croissance, et reconnaissant des efforts que vous avez faits. De ce fait, je vais multiplier mes efforts de reconnaissance en ces dernières semaines de l'année </a:t>
            </a:r>
            <a:r>
              <a:rPr lang="fr-FR" sz="1100" spc="-3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{{ 201X </a:t>
            </a:r>
            <a:r>
              <a:rPr lang="fr-FR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}}. Je vous invite à faire de même. Pensez à quelqu'un qui vous a récemment impressionné ou aux membres d'une équipe qui ont collaboré de manière satisfaisante en accomplissant du bon travail. Consultez ensuite notre site Web {{ Nom du programme }} {{ sur votre ordinateur ou votre appareil mobile }} et envoyez des cartes électroniques ou {{ proposez la candidature de vos collègues à l'attribution d'une récompense }}. Tout le monde aime savoir que son excellent travail a été remarqué. »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00301" y="4053458"/>
            <a:ext cx="4953000" cy="21800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7310">
              <a:lnSpc>
                <a:spcPts val="1700"/>
              </a:lnSpc>
            </a:pPr>
            <a:r>
              <a:rPr lang="fr-FR" sz="1500" b="1" spc="-5" dirty="0">
                <a:solidFill>
                  <a:schemeClr val="bg1"/>
                </a:solidFill>
                <a:latin typeface="Gotham"/>
                <a:cs typeface="Gotham"/>
              </a:rPr>
              <a:t>Rappelez aux employés l'existence de notre exceptionnel catalogue de récompenses et encouragez-les à échanger les points qu'ils ont obtenus cette année</a:t>
            </a:r>
            <a:r>
              <a:rPr lang="fr-FR" sz="1500" b="1" spc="-5" dirty="0" smtClean="0">
                <a:solidFill>
                  <a:schemeClr val="bg1"/>
                </a:solidFill>
                <a:latin typeface="Gotham"/>
                <a:cs typeface="Gotham"/>
              </a:rPr>
              <a:t>.</a:t>
            </a:r>
          </a:p>
          <a:p>
            <a:pPr marL="12700" marR="67310">
              <a:lnSpc>
                <a:spcPts val="1600"/>
              </a:lnSpc>
            </a:pPr>
            <a:r>
              <a:rPr sz="1100" spc="-5" dirty="0" smtClean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“</a:t>
            </a:r>
            <a:r>
              <a:rPr lang="fr-FR"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« Le moment est aussi venu de consulter notre catalogue de récompenses</a:t>
            </a:r>
            <a:r>
              <a:rPr lang="fr-FR" sz="1100" spc="-5" dirty="0" smtClean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. </a:t>
            </a:r>
            <a:r>
              <a:rPr lang="fr-FR"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N'hésitez pas à échanger les {{ points que vous avez obtenus }} cette année pour vous faire plaisir. Vous le méritez. C'est également l'endroit idéal pour magasiner </a:t>
            </a:r>
            <a:r>
              <a:rPr lang="fr-FR" sz="1100" spc="-5" dirty="0" smtClean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pour </a:t>
            </a:r>
            <a:r>
              <a:rPr lang="fr-FR"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le temps des Fêtes. Il peut être amusant de chercher un cadeau pour vos proches dans notre catalogue de récompenses. »</a:t>
            </a:r>
            <a:endParaRPr sz="1100" dirty="0">
              <a:solidFill>
                <a:schemeClr val="bg1"/>
              </a:solidFill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6478" y="7658100"/>
            <a:ext cx="6364422" cy="21287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1500" b="1" spc="-5" dirty="0">
                <a:solidFill>
                  <a:srgbClr val="020303"/>
                </a:solidFill>
                <a:latin typeface="Gotham"/>
                <a:cs typeface="Gotham"/>
              </a:rPr>
              <a:t>Remerciez de nouveau les membres de votre équipe pour leurs efforts et encouragez-les à exprimer régulièrement leur gratitude au cours de l'année à venir</a:t>
            </a:r>
            <a:r>
              <a:rPr lang="fr-FR" sz="1500" b="1" spc="-5" dirty="0" smtClean="0">
                <a:solidFill>
                  <a:srgbClr val="020303"/>
                </a:solidFill>
                <a:latin typeface="Gotham"/>
                <a:cs typeface="Gotham"/>
              </a:rPr>
              <a:t>.</a:t>
            </a:r>
          </a:p>
          <a:p>
            <a:pPr marL="12700">
              <a:lnSpc>
                <a:spcPts val="1600"/>
              </a:lnSpc>
            </a:pPr>
            <a:r>
              <a:rPr lang="fr-FR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« Nous vous adressons encore une fois nos sincères remerciements pour tout ce que vous faites. Il y a déjà beaucoup de choses à célébrer, et d'ici la fin de l'année, les réalisations à souligner seront encore plus nombreuses. J'encourage chacun de nous à exprimer régulièrement sa gratitude au cours des mois à venir. Chaque semaine, prenez le temps de consulter le site Web du programme {{ Nom </a:t>
            </a:r>
            <a:r>
              <a:rPr lang="fr-FR" sz="1100" spc="-5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du </a:t>
            </a:r>
            <a:r>
              <a:rPr lang="fr-FR" sz="1100" spc="-5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programme }} {{ à </a:t>
            </a:r>
            <a:r>
              <a:rPr lang="fr-FR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partir de votre ordinateur ou de votre </a:t>
            </a:r>
            <a:r>
              <a:rPr lang="fr-FR" sz="1100" spc="-5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appareil </a:t>
            </a:r>
            <a:r>
              <a:rPr lang="fr-FR" sz="1100" spc="-5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mobile }} </a:t>
            </a:r>
            <a:r>
              <a:rPr lang="fr-FR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et exprimez vos remerciements. La reconnaissance est une affaire de quelques minutes, mais ses répercussions sont durables. »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462</Words>
  <Application>Microsoft Macintosh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Gotham</vt:lpstr>
      <vt:lpstr>Gotham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PLAY_13_TALKING_POINTS_2016_text</dc:title>
  <cp:lastModifiedBy>Jordan Koehler</cp:lastModifiedBy>
  <cp:revision>17</cp:revision>
  <dcterms:created xsi:type="dcterms:W3CDTF">2016-09-28T10:53:01Z</dcterms:created>
  <dcterms:modified xsi:type="dcterms:W3CDTF">2017-10-13T20:23:55Z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2016-09-28T00:00:00Z</vt:filetime>
  </property>
  <property fmtid="{D5CDD505-2E9C-101B-9397-08002B2CF9AE}" pid="3" name="Creator">
    <vt:lpwstr>Adobe Illustrator CC 2015 (Macintosh)</vt:lpwstr>
  </property>
  <property fmtid="{D5CDD505-2E9C-101B-9397-08002B2CF9AE}" pid="4" name="LastSaved">
    <vt:filetime>2016-09-28T00:00:00Z</vt:filetime>
  </property>
</Properties>
</file>